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8" r:id="rId4"/>
  </p:sldMasterIdLst>
  <p:notesMasterIdLst>
    <p:notesMasterId r:id="rId26"/>
  </p:notesMasterIdLst>
  <p:sldIdLst>
    <p:sldId id="479" r:id="rId5"/>
    <p:sldId id="478" r:id="rId6"/>
    <p:sldId id="441" r:id="rId7"/>
    <p:sldId id="483" r:id="rId8"/>
    <p:sldId id="473" r:id="rId9"/>
    <p:sldId id="480" r:id="rId10"/>
    <p:sldId id="481" r:id="rId11"/>
    <p:sldId id="474" r:id="rId12"/>
    <p:sldId id="484" r:id="rId13"/>
    <p:sldId id="489" r:id="rId14"/>
    <p:sldId id="475" r:id="rId15"/>
    <p:sldId id="451" r:id="rId16"/>
    <p:sldId id="485" r:id="rId17"/>
    <p:sldId id="486" r:id="rId18"/>
    <p:sldId id="487" r:id="rId19"/>
    <p:sldId id="488" r:id="rId20"/>
    <p:sldId id="476" r:id="rId21"/>
    <p:sldId id="452" r:id="rId22"/>
    <p:sldId id="477" r:id="rId23"/>
    <p:sldId id="453" r:id="rId24"/>
    <p:sldId id="471" r:id="rId25"/>
  </p:sldIdLst>
  <p:sldSz cx="12192000" cy="6858000"/>
  <p:notesSz cx="6858000" cy="9144000"/>
  <p:embeddedFontLst>
    <p:embeddedFont>
      <p:font typeface="Avenir LT Std 55 Roman" panose="020B0703020203020204" charset="0"/>
      <p:regular r:id="rId27"/>
      <p:bold r:id="rId28"/>
      <p:italic r:id="rId29"/>
      <p:boldItalic r:id="rId30"/>
    </p:embeddedFont>
    <p:embeddedFont>
      <p:font typeface="Avenir Next LT Pro" panose="020B0504020202020204" pitchFamily="34" charset="0"/>
      <p:regular r:id="rId31"/>
      <p:bold r:id="rId32"/>
      <p:italic r:id="rId33"/>
      <p:boldItalic r:id="rId3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dric Fiot" initials="CF" lastIdx="1" clrIdx="0">
    <p:extLst>
      <p:ext uri="{19B8F6BF-5375-455C-9EA6-DF929625EA0E}">
        <p15:presenceInfo xmlns:p15="http://schemas.microsoft.com/office/powerpoint/2012/main" userId="Cedric Fiot" providerId="None"/>
      </p:ext>
    </p:extLst>
  </p:cmAuthor>
  <p:cmAuthor id="2" name="Adrien Ripaud" initials="AR" lastIdx="2" clrIdx="1">
    <p:extLst>
      <p:ext uri="{19B8F6BF-5375-455C-9EA6-DF929625EA0E}">
        <p15:presenceInfo xmlns:p15="http://schemas.microsoft.com/office/powerpoint/2012/main" userId="S::adrien@slidor.fr::992119de-6a64-49e0-80a5-2dcf69fcf6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6EDC"/>
    <a:srgbClr val="5763F9"/>
    <a:srgbClr val="0091C2"/>
    <a:srgbClr val="885DEB"/>
    <a:srgbClr val="7648E3"/>
    <a:srgbClr val="8E499B"/>
    <a:srgbClr val="94E6FF"/>
    <a:srgbClr val="F58644"/>
    <a:srgbClr val="E75F1F"/>
    <a:srgbClr val="5ED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C61996-74A8-4E57-9BF5-C71DFD13AF6E}" v="303" dt="2022-09-19T15:52:38.77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3712" autoAdjust="0"/>
  </p:normalViewPr>
  <p:slideViewPr>
    <p:cSldViewPr snapToGrid="0" showGuides="1">
      <p:cViewPr varScale="1">
        <p:scale>
          <a:sx n="50" d="100"/>
          <a:sy n="50" d="100"/>
        </p:scale>
        <p:origin x="2856" y="306"/>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ine LOUIS" userId="2a9d728a-2a0a-4a2f-b133-636c36451c0b" providerId="ADAL" clId="{350A17A5-896E-4B23-BE56-4BC422EC594F}"/>
    <pc:docChg chg="custSel modSld">
      <pc:chgData name="Pauline LOUIS" userId="2a9d728a-2a0a-4a2f-b133-636c36451c0b" providerId="ADAL" clId="{350A17A5-896E-4B23-BE56-4BC422EC594F}" dt="2022-07-25T14:34:19.847" v="176" actId="27636"/>
      <pc:docMkLst>
        <pc:docMk/>
      </pc:docMkLst>
      <pc:sldChg chg="modSp mod">
        <pc:chgData name="Pauline LOUIS" userId="2a9d728a-2a0a-4a2f-b133-636c36451c0b" providerId="ADAL" clId="{350A17A5-896E-4B23-BE56-4BC422EC594F}" dt="2022-07-25T14:04:44.450" v="47" actId="20577"/>
        <pc:sldMkLst>
          <pc:docMk/>
          <pc:sldMk cId="4060132764" sldId="438"/>
        </pc:sldMkLst>
        <pc:spChg chg="mod">
          <ac:chgData name="Pauline LOUIS" userId="2a9d728a-2a0a-4a2f-b133-636c36451c0b" providerId="ADAL" clId="{350A17A5-896E-4B23-BE56-4BC422EC594F}" dt="2022-07-25T14:04:26.094" v="25" actId="20577"/>
          <ac:spMkLst>
            <pc:docMk/>
            <pc:sldMk cId="4060132764" sldId="438"/>
            <ac:spMk id="2" creationId="{04141A63-0B61-4A36-8EB1-2855ECA7DE0A}"/>
          </ac:spMkLst>
        </pc:spChg>
        <pc:spChg chg="mod">
          <ac:chgData name="Pauline LOUIS" userId="2a9d728a-2a0a-4a2f-b133-636c36451c0b" providerId="ADAL" clId="{350A17A5-896E-4B23-BE56-4BC422EC594F}" dt="2022-07-25T14:04:44.450" v="47" actId="20577"/>
          <ac:spMkLst>
            <pc:docMk/>
            <pc:sldMk cId="4060132764" sldId="438"/>
            <ac:spMk id="3" creationId="{8288EAB9-3041-4195-BEB8-9DB65D3E7209}"/>
          </ac:spMkLst>
        </pc:spChg>
        <pc:spChg chg="mod">
          <ac:chgData name="Pauline LOUIS" userId="2a9d728a-2a0a-4a2f-b133-636c36451c0b" providerId="ADAL" clId="{350A17A5-896E-4B23-BE56-4BC422EC594F}" dt="2022-07-25T14:04:34.472" v="42" actId="20577"/>
          <ac:spMkLst>
            <pc:docMk/>
            <pc:sldMk cId="4060132764" sldId="438"/>
            <ac:spMk id="6" creationId="{68BAC793-29A1-4177-A02E-74B71C3D55F3}"/>
          </ac:spMkLst>
        </pc:spChg>
      </pc:sldChg>
      <pc:sldChg chg="modSp mod">
        <pc:chgData name="Pauline LOUIS" userId="2a9d728a-2a0a-4a2f-b133-636c36451c0b" providerId="ADAL" clId="{350A17A5-896E-4B23-BE56-4BC422EC594F}" dt="2022-07-25T14:05:28.809" v="82" actId="20577"/>
        <pc:sldMkLst>
          <pc:docMk/>
          <pc:sldMk cId="4192829106" sldId="439"/>
        </pc:sldMkLst>
        <pc:spChg chg="mod">
          <ac:chgData name="Pauline LOUIS" userId="2a9d728a-2a0a-4a2f-b133-636c36451c0b" providerId="ADAL" clId="{350A17A5-896E-4B23-BE56-4BC422EC594F}" dt="2022-07-25T14:05:28.809" v="82" actId="20577"/>
          <ac:spMkLst>
            <pc:docMk/>
            <pc:sldMk cId="4192829106" sldId="439"/>
            <ac:spMk id="4" creationId="{73E64BA0-3E8F-4D55-8D13-086074CAC0A5}"/>
          </ac:spMkLst>
        </pc:spChg>
        <pc:spChg chg="mod">
          <ac:chgData name="Pauline LOUIS" userId="2a9d728a-2a0a-4a2f-b133-636c36451c0b" providerId="ADAL" clId="{350A17A5-896E-4B23-BE56-4BC422EC594F}" dt="2022-07-25T14:05:17.083" v="52" actId="20577"/>
          <ac:spMkLst>
            <pc:docMk/>
            <pc:sldMk cId="4192829106" sldId="439"/>
            <ac:spMk id="5" creationId="{7337B863-840E-4EEA-9F83-A235B1D83E4A}"/>
          </ac:spMkLst>
        </pc:spChg>
      </pc:sldChg>
      <pc:sldChg chg="modSp mod">
        <pc:chgData name="Pauline LOUIS" userId="2a9d728a-2a0a-4a2f-b133-636c36451c0b" providerId="ADAL" clId="{350A17A5-896E-4B23-BE56-4BC422EC594F}" dt="2022-07-25T14:34:19.847" v="176" actId="27636"/>
        <pc:sldMkLst>
          <pc:docMk/>
          <pc:sldMk cId="4027876074" sldId="440"/>
        </pc:sldMkLst>
        <pc:spChg chg="mod">
          <ac:chgData name="Pauline LOUIS" userId="2a9d728a-2a0a-4a2f-b133-636c36451c0b" providerId="ADAL" clId="{350A17A5-896E-4B23-BE56-4BC422EC594F}" dt="2022-07-25T14:05:38.792" v="95" actId="20577"/>
          <ac:spMkLst>
            <pc:docMk/>
            <pc:sldMk cId="4027876074" sldId="440"/>
            <ac:spMk id="5" creationId="{AB23AD0E-54CF-4CF4-AA29-1C24065051BD}"/>
          </ac:spMkLst>
        </pc:spChg>
        <pc:spChg chg="mod">
          <ac:chgData name="Pauline LOUIS" userId="2a9d728a-2a0a-4a2f-b133-636c36451c0b" providerId="ADAL" clId="{350A17A5-896E-4B23-BE56-4BC422EC594F}" dt="2022-07-25T14:33:46.193" v="172"/>
          <ac:spMkLst>
            <pc:docMk/>
            <pc:sldMk cId="4027876074" sldId="440"/>
            <ac:spMk id="9" creationId="{9891872E-76DD-43D7-9987-FCEBB9BA2F03}"/>
          </ac:spMkLst>
        </pc:spChg>
        <pc:spChg chg="mod">
          <ac:chgData name="Pauline LOUIS" userId="2a9d728a-2a0a-4a2f-b133-636c36451c0b" providerId="ADAL" clId="{350A17A5-896E-4B23-BE56-4BC422EC594F}" dt="2022-07-25T14:33:37.712" v="171"/>
          <ac:spMkLst>
            <pc:docMk/>
            <pc:sldMk cId="4027876074" sldId="440"/>
            <ac:spMk id="12" creationId="{33E4ECF3-01EB-430C-AE8C-D9FAF0DF3696}"/>
          </ac:spMkLst>
        </pc:spChg>
        <pc:spChg chg="mod">
          <ac:chgData name="Pauline LOUIS" userId="2a9d728a-2a0a-4a2f-b133-636c36451c0b" providerId="ADAL" clId="{350A17A5-896E-4B23-BE56-4BC422EC594F}" dt="2022-07-25T14:34:04.542" v="174" actId="27636"/>
          <ac:spMkLst>
            <pc:docMk/>
            <pc:sldMk cId="4027876074" sldId="440"/>
            <ac:spMk id="15" creationId="{5EEDABF9-B3E9-4BB5-BA2C-2854FBB0E6D1}"/>
          </ac:spMkLst>
        </pc:spChg>
        <pc:spChg chg="mod">
          <ac:chgData name="Pauline LOUIS" userId="2a9d728a-2a0a-4a2f-b133-636c36451c0b" providerId="ADAL" clId="{350A17A5-896E-4B23-BE56-4BC422EC594F}" dt="2022-07-25T14:34:19.847" v="176" actId="27636"/>
          <ac:spMkLst>
            <pc:docMk/>
            <pc:sldMk cId="4027876074" sldId="440"/>
            <ac:spMk id="18" creationId="{76EFDB1D-D071-4159-B3CD-E8CF7B3E41FE}"/>
          </ac:spMkLst>
        </pc:spChg>
      </pc:sldChg>
    </pc:docChg>
  </pc:docChgLst>
  <pc:docChgLst>
    <pc:chgData name="Pauline LOUIS" userId="2a9d728a-2a0a-4a2f-b133-636c36451c0b" providerId="ADAL" clId="{21C61996-74A8-4E57-9BF5-C71DFD13AF6E}"/>
    <pc:docChg chg="undo redo custSel addSld delSld modSld sldOrd modMainMaster">
      <pc:chgData name="Pauline LOUIS" userId="2a9d728a-2a0a-4a2f-b133-636c36451c0b" providerId="ADAL" clId="{21C61996-74A8-4E57-9BF5-C71DFD13AF6E}" dt="2022-09-25T17:27:39.333" v="11746" actId="20577"/>
      <pc:docMkLst>
        <pc:docMk/>
      </pc:docMkLst>
      <pc:sldChg chg="modSp del mod modShow">
        <pc:chgData name="Pauline LOUIS" userId="2a9d728a-2a0a-4a2f-b133-636c36451c0b" providerId="ADAL" clId="{21C61996-74A8-4E57-9BF5-C71DFD13AF6E}" dt="2022-09-16T08:51:10.810" v="4524" actId="2696"/>
        <pc:sldMkLst>
          <pc:docMk/>
          <pc:sldMk cId="4060132764" sldId="438"/>
        </pc:sldMkLst>
        <pc:spChg chg="mod">
          <ac:chgData name="Pauline LOUIS" userId="2a9d728a-2a0a-4a2f-b133-636c36451c0b" providerId="ADAL" clId="{21C61996-74A8-4E57-9BF5-C71DFD13AF6E}" dt="2022-08-16T14:42:20.778" v="281" actId="20577"/>
          <ac:spMkLst>
            <pc:docMk/>
            <pc:sldMk cId="4060132764" sldId="438"/>
            <ac:spMk id="3" creationId="{8288EAB9-3041-4195-BEB8-9DB65D3E7209}"/>
          </ac:spMkLst>
        </pc:spChg>
        <pc:spChg chg="mod">
          <ac:chgData name="Pauline LOUIS" userId="2a9d728a-2a0a-4a2f-b133-636c36451c0b" providerId="ADAL" clId="{21C61996-74A8-4E57-9BF5-C71DFD13AF6E}" dt="2022-09-07T09:24:13.124" v="1271" actId="20577"/>
          <ac:spMkLst>
            <pc:docMk/>
            <pc:sldMk cId="4060132764" sldId="438"/>
            <ac:spMk id="6" creationId="{68BAC793-29A1-4177-A02E-74B71C3D55F3}"/>
          </ac:spMkLst>
        </pc:spChg>
      </pc:sldChg>
      <pc:sldChg chg="modSp del mod modShow">
        <pc:chgData name="Pauline LOUIS" userId="2a9d728a-2a0a-4a2f-b133-636c36451c0b" providerId="ADAL" clId="{21C61996-74A8-4E57-9BF5-C71DFD13AF6E}" dt="2022-09-15T16:15:42.534" v="4412" actId="2696"/>
        <pc:sldMkLst>
          <pc:docMk/>
          <pc:sldMk cId="4192829106" sldId="439"/>
        </pc:sldMkLst>
        <pc:spChg chg="mod">
          <ac:chgData name="Pauline LOUIS" userId="2a9d728a-2a0a-4a2f-b133-636c36451c0b" providerId="ADAL" clId="{21C61996-74A8-4E57-9BF5-C71DFD13AF6E}" dt="2022-08-16T14:42:16.474" v="279" actId="20577"/>
          <ac:spMkLst>
            <pc:docMk/>
            <pc:sldMk cId="4192829106" sldId="439"/>
            <ac:spMk id="5" creationId="{7337B863-840E-4EEA-9F83-A235B1D83E4A}"/>
          </ac:spMkLst>
        </pc:spChg>
      </pc:sldChg>
      <pc:sldChg chg="addSp delSp modSp del mod modNotesTx">
        <pc:chgData name="Pauline LOUIS" userId="2a9d728a-2a0a-4a2f-b133-636c36451c0b" providerId="ADAL" clId="{21C61996-74A8-4E57-9BF5-C71DFD13AF6E}" dt="2022-09-07T09:23:36.510" v="1234" actId="2696"/>
        <pc:sldMkLst>
          <pc:docMk/>
          <pc:sldMk cId="4027876074" sldId="440"/>
        </pc:sldMkLst>
        <pc:spChg chg="mod">
          <ac:chgData name="Pauline LOUIS" userId="2a9d728a-2a0a-4a2f-b133-636c36451c0b" providerId="ADAL" clId="{21C61996-74A8-4E57-9BF5-C71DFD13AF6E}" dt="2022-08-16T14:05:18.792" v="36" actId="27636"/>
          <ac:spMkLst>
            <pc:docMk/>
            <pc:sldMk cId="4027876074" sldId="440"/>
            <ac:spMk id="5" creationId="{AB23AD0E-54CF-4CF4-AA29-1C24065051BD}"/>
          </ac:spMkLst>
        </pc:spChg>
        <pc:spChg chg="mod">
          <ac:chgData name="Pauline LOUIS" userId="2a9d728a-2a0a-4a2f-b133-636c36451c0b" providerId="ADAL" clId="{21C61996-74A8-4E57-9BF5-C71DFD13AF6E}" dt="2022-08-16T14:37:41.808" v="219" actId="20577"/>
          <ac:spMkLst>
            <pc:docMk/>
            <pc:sldMk cId="4027876074" sldId="440"/>
            <ac:spMk id="9" creationId="{9891872E-76DD-43D7-9987-FCEBB9BA2F03}"/>
          </ac:spMkLst>
        </pc:spChg>
        <pc:spChg chg="mod">
          <ac:chgData name="Pauline LOUIS" userId="2a9d728a-2a0a-4a2f-b133-636c36451c0b" providerId="ADAL" clId="{21C61996-74A8-4E57-9BF5-C71DFD13AF6E}" dt="2022-08-16T14:37:30.810" v="194"/>
          <ac:spMkLst>
            <pc:docMk/>
            <pc:sldMk cId="4027876074" sldId="440"/>
            <ac:spMk id="12" creationId="{33E4ECF3-01EB-430C-AE8C-D9FAF0DF3696}"/>
          </ac:spMkLst>
        </pc:spChg>
        <pc:spChg chg="mod">
          <ac:chgData name="Pauline LOUIS" userId="2a9d728a-2a0a-4a2f-b133-636c36451c0b" providerId="ADAL" clId="{21C61996-74A8-4E57-9BF5-C71DFD13AF6E}" dt="2022-08-16T14:24:07.445" v="94" actId="20577"/>
          <ac:spMkLst>
            <pc:docMk/>
            <pc:sldMk cId="4027876074" sldId="440"/>
            <ac:spMk id="15" creationId="{5EEDABF9-B3E9-4BB5-BA2C-2854FBB0E6D1}"/>
          </ac:spMkLst>
        </pc:spChg>
        <pc:spChg chg="mod">
          <ac:chgData name="Pauline LOUIS" userId="2a9d728a-2a0a-4a2f-b133-636c36451c0b" providerId="ADAL" clId="{21C61996-74A8-4E57-9BF5-C71DFD13AF6E}" dt="2022-08-16T14:37:27.065" v="193" actId="27636"/>
          <ac:spMkLst>
            <pc:docMk/>
            <pc:sldMk cId="4027876074" sldId="440"/>
            <ac:spMk id="18" creationId="{76EFDB1D-D071-4159-B3CD-E8CF7B3E41FE}"/>
          </ac:spMkLst>
        </pc:spChg>
        <pc:spChg chg="mod">
          <ac:chgData name="Pauline LOUIS" userId="2a9d728a-2a0a-4a2f-b133-636c36451c0b" providerId="ADAL" clId="{21C61996-74A8-4E57-9BF5-C71DFD13AF6E}" dt="2022-08-16T14:37:22.123" v="191" actId="27636"/>
          <ac:spMkLst>
            <pc:docMk/>
            <pc:sldMk cId="4027876074" sldId="440"/>
            <ac:spMk id="21" creationId="{ED3D433B-FFD1-417F-B478-4540B2C05891}"/>
          </ac:spMkLst>
        </pc:spChg>
        <pc:graphicFrameChg chg="add del mod">
          <ac:chgData name="Pauline LOUIS" userId="2a9d728a-2a0a-4a2f-b133-636c36451c0b" providerId="ADAL" clId="{21C61996-74A8-4E57-9BF5-C71DFD13AF6E}" dt="2022-08-16T15:03:10.394" v="844" actId="478"/>
          <ac:graphicFrameMkLst>
            <pc:docMk/>
            <pc:sldMk cId="4027876074" sldId="440"/>
            <ac:graphicFrameMk id="2" creationId="{37EAE6CE-C9C3-66B5-C8FE-B124CE48D359}"/>
          </ac:graphicFrameMkLst>
        </pc:graphicFrameChg>
      </pc:sldChg>
      <pc:sldChg chg="modSp mod modAnim">
        <pc:chgData name="Pauline LOUIS" userId="2a9d728a-2a0a-4a2f-b133-636c36451c0b" providerId="ADAL" clId="{21C61996-74A8-4E57-9BF5-C71DFD13AF6E}" dt="2022-09-15T16:19:46.337" v="4425"/>
        <pc:sldMkLst>
          <pc:docMk/>
          <pc:sldMk cId="925084525" sldId="441"/>
        </pc:sldMkLst>
        <pc:spChg chg="mod">
          <ac:chgData name="Pauline LOUIS" userId="2a9d728a-2a0a-4a2f-b133-636c36451c0b" providerId="ADAL" clId="{21C61996-74A8-4E57-9BF5-C71DFD13AF6E}" dt="2022-08-16T14:34:43.207" v="166" actId="20577"/>
          <ac:spMkLst>
            <pc:docMk/>
            <pc:sldMk cId="925084525" sldId="441"/>
            <ac:spMk id="21" creationId="{6107C9AC-E170-41D6-B86A-18C7AADF3454}"/>
          </ac:spMkLst>
        </pc:spChg>
      </pc:sldChg>
      <pc:sldChg chg="del mod modAnim modShow">
        <pc:chgData name="Pauline LOUIS" userId="2a9d728a-2a0a-4a2f-b133-636c36451c0b" providerId="ADAL" clId="{21C61996-74A8-4E57-9BF5-C71DFD13AF6E}" dt="2022-09-16T08:49:37.006" v="4459" actId="47"/>
        <pc:sldMkLst>
          <pc:docMk/>
          <pc:sldMk cId="172037476" sldId="442"/>
        </pc:sldMkLst>
      </pc:sldChg>
      <pc:sldChg chg="del mod modAnim modShow">
        <pc:chgData name="Pauline LOUIS" userId="2a9d728a-2a0a-4a2f-b133-636c36451c0b" providerId="ADAL" clId="{21C61996-74A8-4E57-9BF5-C71DFD13AF6E}" dt="2022-09-16T08:49:37.751" v="4460" actId="47"/>
        <pc:sldMkLst>
          <pc:docMk/>
          <pc:sldMk cId="2819984678" sldId="443"/>
        </pc:sldMkLst>
      </pc:sldChg>
      <pc:sldChg chg="del">
        <pc:chgData name="Pauline LOUIS" userId="2a9d728a-2a0a-4a2f-b133-636c36451c0b" providerId="ADAL" clId="{21C61996-74A8-4E57-9BF5-C71DFD13AF6E}" dt="2022-09-16T08:49:42.120" v="4465" actId="47"/>
        <pc:sldMkLst>
          <pc:docMk/>
          <pc:sldMk cId="3239294993" sldId="444"/>
        </pc:sldMkLst>
      </pc:sldChg>
      <pc:sldChg chg="del">
        <pc:chgData name="Pauline LOUIS" userId="2a9d728a-2a0a-4a2f-b133-636c36451c0b" providerId="ADAL" clId="{21C61996-74A8-4E57-9BF5-C71DFD13AF6E}" dt="2022-09-16T08:49:43.406" v="4466" actId="47"/>
        <pc:sldMkLst>
          <pc:docMk/>
          <pc:sldMk cId="84207360" sldId="445"/>
        </pc:sldMkLst>
      </pc:sldChg>
      <pc:sldChg chg="del">
        <pc:chgData name="Pauline LOUIS" userId="2a9d728a-2a0a-4a2f-b133-636c36451c0b" providerId="ADAL" clId="{21C61996-74A8-4E57-9BF5-C71DFD13AF6E}" dt="2022-09-16T08:49:44.087" v="4467" actId="47"/>
        <pc:sldMkLst>
          <pc:docMk/>
          <pc:sldMk cId="3476346876" sldId="446"/>
        </pc:sldMkLst>
      </pc:sldChg>
      <pc:sldChg chg="del">
        <pc:chgData name="Pauline LOUIS" userId="2a9d728a-2a0a-4a2f-b133-636c36451c0b" providerId="ADAL" clId="{21C61996-74A8-4E57-9BF5-C71DFD13AF6E}" dt="2022-09-16T08:49:44.831" v="4468" actId="47"/>
        <pc:sldMkLst>
          <pc:docMk/>
          <pc:sldMk cId="2231337903" sldId="447"/>
        </pc:sldMkLst>
      </pc:sldChg>
      <pc:sldChg chg="del">
        <pc:chgData name="Pauline LOUIS" userId="2a9d728a-2a0a-4a2f-b133-636c36451c0b" providerId="ADAL" clId="{21C61996-74A8-4E57-9BF5-C71DFD13AF6E}" dt="2022-09-16T08:49:45.654" v="4469" actId="47"/>
        <pc:sldMkLst>
          <pc:docMk/>
          <pc:sldMk cId="4213498516" sldId="448"/>
        </pc:sldMkLst>
      </pc:sldChg>
      <pc:sldChg chg="del">
        <pc:chgData name="Pauline LOUIS" userId="2a9d728a-2a0a-4a2f-b133-636c36451c0b" providerId="ADAL" clId="{21C61996-74A8-4E57-9BF5-C71DFD13AF6E}" dt="2022-09-16T08:49:46.421" v="4470" actId="47"/>
        <pc:sldMkLst>
          <pc:docMk/>
          <pc:sldMk cId="601281301" sldId="449"/>
        </pc:sldMkLst>
      </pc:sldChg>
      <pc:sldChg chg="del">
        <pc:chgData name="Pauline LOUIS" userId="2a9d728a-2a0a-4a2f-b133-636c36451c0b" providerId="ADAL" clId="{21C61996-74A8-4E57-9BF5-C71DFD13AF6E}" dt="2022-09-16T08:49:47.105" v="4471" actId="47"/>
        <pc:sldMkLst>
          <pc:docMk/>
          <pc:sldMk cId="2183450176" sldId="450"/>
        </pc:sldMkLst>
      </pc:sldChg>
      <pc:sldChg chg="addSp delSp modSp add del mod ord setBg modNotesTx">
        <pc:chgData name="Pauline LOUIS" userId="2a9d728a-2a0a-4a2f-b133-636c36451c0b" providerId="ADAL" clId="{21C61996-74A8-4E57-9BF5-C71DFD13AF6E}" dt="2022-09-21T07:38:05.276" v="11259" actId="20577"/>
        <pc:sldMkLst>
          <pc:docMk/>
          <pc:sldMk cId="514427592" sldId="451"/>
        </pc:sldMkLst>
        <pc:spChg chg="add del mod">
          <ac:chgData name="Pauline LOUIS" userId="2a9d728a-2a0a-4a2f-b133-636c36451c0b" providerId="ADAL" clId="{21C61996-74A8-4E57-9BF5-C71DFD13AF6E}" dt="2022-09-16T09:42:52.645" v="4547" actId="478"/>
          <ac:spMkLst>
            <pc:docMk/>
            <pc:sldMk cId="514427592" sldId="451"/>
            <ac:spMk id="3" creationId="{E9C295A5-DDA7-10A4-0537-A2147BBC5E3A}"/>
          </ac:spMkLst>
        </pc:spChg>
        <pc:spChg chg="add mod">
          <ac:chgData name="Pauline LOUIS" userId="2a9d728a-2a0a-4a2f-b133-636c36451c0b" providerId="ADAL" clId="{21C61996-74A8-4E57-9BF5-C71DFD13AF6E}" dt="2022-09-16T12:19:02.790" v="6712" actId="207"/>
          <ac:spMkLst>
            <pc:docMk/>
            <pc:sldMk cId="514427592" sldId="451"/>
            <ac:spMk id="4" creationId="{D662324B-1F91-FFD1-B1A4-47A186F72792}"/>
          </ac:spMkLst>
        </pc:spChg>
        <pc:spChg chg="add mod">
          <ac:chgData name="Pauline LOUIS" userId="2a9d728a-2a0a-4a2f-b133-636c36451c0b" providerId="ADAL" clId="{21C61996-74A8-4E57-9BF5-C71DFD13AF6E}" dt="2022-09-16T12:43:38.452" v="7149" actId="207"/>
          <ac:spMkLst>
            <pc:docMk/>
            <pc:sldMk cId="514427592" sldId="451"/>
            <ac:spMk id="5" creationId="{DC9277D3-E5A8-8DC7-BEA6-4C9273006610}"/>
          </ac:spMkLst>
        </pc:spChg>
        <pc:spChg chg="add mod">
          <ac:chgData name="Pauline LOUIS" userId="2a9d728a-2a0a-4a2f-b133-636c36451c0b" providerId="ADAL" clId="{21C61996-74A8-4E57-9BF5-C71DFD13AF6E}" dt="2022-09-16T12:19:25.607" v="6715" actId="207"/>
          <ac:spMkLst>
            <pc:docMk/>
            <pc:sldMk cId="514427592" sldId="451"/>
            <ac:spMk id="6" creationId="{7A4D8CF5-069D-A9EA-9FC9-037A9F90D635}"/>
          </ac:spMkLst>
        </pc:spChg>
        <pc:spChg chg="mod">
          <ac:chgData name="Pauline LOUIS" userId="2a9d728a-2a0a-4a2f-b133-636c36451c0b" providerId="ADAL" clId="{21C61996-74A8-4E57-9BF5-C71DFD13AF6E}" dt="2022-09-16T09:43:28.553" v="4601" actId="164"/>
          <ac:spMkLst>
            <pc:docMk/>
            <pc:sldMk cId="514427592" sldId="451"/>
            <ac:spMk id="8" creationId="{71E2EDF8-47C6-4ACC-FEAE-193F48AA4B3A}"/>
          </ac:spMkLst>
        </pc:spChg>
        <pc:spChg chg="mod">
          <ac:chgData name="Pauline LOUIS" userId="2a9d728a-2a0a-4a2f-b133-636c36451c0b" providerId="ADAL" clId="{21C61996-74A8-4E57-9BF5-C71DFD13AF6E}" dt="2022-09-16T09:43:28.553" v="4601" actId="164"/>
          <ac:spMkLst>
            <pc:docMk/>
            <pc:sldMk cId="514427592" sldId="451"/>
            <ac:spMk id="11" creationId="{9906A67C-E0E6-6451-178E-41A0CAFE954D}"/>
          </ac:spMkLst>
        </pc:spChg>
        <pc:spChg chg="mod">
          <ac:chgData name="Pauline LOUIS" userId="2a9d728a-2a0a-4a2f-b133-636c36451c0b" providerId="ADAL" clId="{21C61996-74A8-4E57-9BF5-C71DFD13AF6E}" dt="2022-09-16T09:43:28.553" v="4601" actId="164"/>
          <ac:spMkLst>
            <pc:docMk/>
            <pc:sldMk cId="514427592" sldId="451"/>
            <ac:spMk id="14" creationId="{3F08E303-EDF2-8417-7A72-663F040F4C28}"/>
          </ac:spMkLst>
        </pc:spChg>
        <pc:spChg chg="mod">
          <ac:chgData name="Pauline LOUIS" userId="2a9d728a-2a0a-4a2f-b133-636c36451c0b" providerId="ADAL" clId="{21C61996-74A8-4E57-9BF5-C71DFD13AF6E}" dt="2022-09-16T09:46:02.892" v="4677" actId="20577"/>
          <ac:spMkLst>
            <pc:docMk/>
            <pc:sldMk cId="514427592" sldId="451"/>
            <ac:spMk id="15" creationId="{6F566329-EA8F-4B01-8F1F-A53AE60564EE}"/>
          </ac:spMkLst>
        </pc:spChg>
        <pc:spChg chg="mod">
          <ac:chgData name="Pauline LOUIS" userId="2a9d728a-2a0a-4a2f-b133-636c36451c0b" providerId="ADAL" clId="{21C61996-74A8-4E57-9BF5-C71DFD13AF6E}" dt="2022-09-16T09:47:59.444" v="4799" actId="20577"/>
          <ac:spMkLst>
            <pc:docMk/>
            <pc:sldMk cId="514427592" sldId="451"/>
            <ac:spMk id="16" creationId="{C6A5E9CC-1D88-4627-93B5-E4C1AA952D09}"/>
          </ac:spMkLst>
        </pc:spChg>
        <pc:spChg chg="del">
          <ac:chgData name="Pauline LOUIS" userId="2a9d728a-2a0a-4a2f-b133-636c36451c0b" providerId="ADAL" clId="{21C61996-74A8-4E57-9BF5-C71DFD13AF6E}" dt="2022-09-16T09:42:37.915" v="4546" actId="478"/>
          <ac:spMkLst>
            <pc:docMk/>
            <pc:sldMk cId="514427592" sldId="451"/>
            <ac:spMk id="17" creationId="{1776DAB9-7166-479A-85A4-39695717B9D3}"/>
          </ac:spMkLst>
        </pc:spChg>
        <pc:spChg chg="mod">
          <ac:chgData name="Pauline LOUIS" userId="2a9d728a-2a0a-4a2f-b133-636c36451c0b" providerId="ADAL" clId="{21C61996-74A8-4E57-9BF5-C71DFD13AF6E}" dt="2022-09-16T09:43:28.553" v="4601" actId="164"/>
          <ac:spMkLst>
            <pc:docMk/>
            <pc:sldMk cId="514427592" sldId="451"/>
            <ac:spMk id="20" creationId="{F606E74C-79D6-19D3-19C4-B471298BF07D}"/>
          </ac:spMkLst>
        </pc:spChg>
        <pc:spChg chg="mod">
          <ac:chgData name="Pauline LOUIS" userId="2a9d728a-2a0a-4a2f-b133-636c36451c0b" providerId="ADAL" clId="{21C61996-74A8-4E57-9BF5-C71DFD13AF6E}" dt="2022-09-16T09:43:28.553" v="4601" actId="164"/>
          <ac:spMkLst>
            <pc:docMk/>
            <pc:sldMk cId="514427592" sldId="451"/>
            <ac:spMk id="23" creationId="{6F72F022-6924-5F52-8865-D2419B0E093A}"/>
          </ac:spMkLst>
        </pc:spChg>
        <pc:spChg chg="mod">
          <ac:chgData name="Pauline LOUIS" userId="2a9d728a-2a0a-4a2f-b133-636c36451c0b" providerId="ADAL" clId="{21C61996-74A8-4E57-9BF5-C71DFD13AF6E}" dt="2022-09-16T09:43:28.553" v="4601" actId="164"/>
          <ac:spMkLst>
            <pc:docMk/>
            <pc:sldMk cId="514427592" sldId="451"/>
            <ac:spMk id="26" creationId="{502717E7-0482-54B3-71B6-14D86E183F87}"/>
          </ac:spMkLst>
        </pc:spChg>
        <pc:spChg chg="mod">
          <ac:chgData name="Pauline LOUIS" userId="2a9d728a-2a0a-4a2f-b133-636c36451c0b" providerId="ADAL" clId="{21C61996-74A8-4E57-9BF5-C71DFD13AF6E}" dt="2022-09-16T09:43:28.553" v="4601" actId="164"/>
          <ac:spMkLst>
            <pc:docMk/>
            <pc:sldMk cId="514427592" sldId="451"/>
            <ac:spMk id="29" creationId="{366649F3-ECBA-4F5E-EE0C-45EDADBD1722}"/>
          </ac:spMkLst>
        </pc:spChg>
        <pc:spChg chg="mod">
          <ac:chgData name="Pauline LOUIS" userId="2a9d728a-2a0a-4a2f-b133-636c36451c0b" providerId="ADAL" clId="{21C61996-74A8-4E57-9BF5-C71DFD13AF6E}" dt="2022-09-16T09:43:28.553" v="4601" actId="164"/>
          <ac:spMkLst>
            <pc:docMk/>
            <pc:sldMk cId="514427592" sldId="451"/>
            <ac:spMk id="32" creationId="{7C8E7D1B-8471-C5B6-37E6-B67FDB7E10E7}"/>
          </ac:spMkLst>
        </pc:spChg>
        <pc:spChg chg="mod">
          <ac:chgData name="Pauline LOUIS" userId="2a9d728a-2a0a-4a2f-b133-636c36451c0b" providerId="ADAL" clId="{21C61996-74A8-4E57-9BF5-C71DFD13AF6E}" dt="2022-09-16T09:43:28.553" v="4601" actId="164"/>
          <ac:spMkLst>
            <pc:docMk/>
            <pc:sldMk cId="514427592" sldId="451"/>
            <ac:spMk id="35" creationId="{05E6E937-D6CE-4661-4008-4C3E15742AD9}"/>
          </ac:spMkLst>
        </pc:spChg>
        <pc:spChg chg="mod">
          <ac:chgData name="Pauline LOUIS" userId="2a9d728a-2a0a-4a2f-b133-636c36451c0b" providerId="ADAL" clId="{21C61996-74A8-4E57-9BF5-C71DFD13AF6E}" dt="2022-09-16T09:43:28.553" v="4601" actId="164"/>
          <ac:spMkLst>
            <pc:docMk/>
            <pc:sldMk cId="514427592" sldId="451"/>
            <ac:spMk id="38" creationId="{C4A33277-D03A-526F-91D5-B6EE57BFB725}"/>
          </ac:spMkLst>
        </pc:spChg>
        <pc:spChg chg="mod">
          <ac:chgData name="Pauline LOUIS" userId="2a9d728a-2a0a-4a2f-b133-636c36451c0b" providerId="ADAL" clId="{21C61996-74A8-4E57-9BF5-C71DFD13AF6E}" dt="2022-09-16T09:43:28.553" v="4601" actId="164"/>
          <ac:spMkLst>
            <pc:docMk/>
            <pc:sldMk cId="514427592" sldId="451"/>
            <ac:spMk id="41" creationId="{351A482E-7F3F-1869-E578-8FE7C21A536D}"/>
          </ac:spMkLst>
        </pc:spChg>
        <pc:spChg chg="mod">
          <ac:chgData name="Pauline LOUIS" userId="2a9d728a-2a0a-4a2f-b133-636c36451c0b" providerId="ADAL" clId="{21C61996-74A8-4E57-9BF5-C71DFD13AF6E}" dt="2022-09-16T09:43:28.553" v="4601" actId="164"/>
          <ac:spMkLst>
            <pc:docMk/>
            <pc:sldMk cId="514427592" sldId="451"/>
            <ac:spMk id="44" creationId="{79EA55FF-E779-CF3E-0AE4-255695D79086}"/>
          </ac:spMkLst>
        </pc:spChg>
        <pc:spChg chg="mod">
          <ac:chgData name="Pauline LOUIS" userId="2a9d728a-2a0a-4a2f-b133-636c36451c0b" providerId="ADAL" clId="{21C61996-74A8-4E57-9BF5-C71DFD13AF6E}" dt="2022-09-16T09:43:28.553" v="4601" actId="164"/>
          <ac:spMkLst>
            <pc:docMk/>
            <pc:sldMk cId="514427592" sldId="451"/>
            <ac:spMk id="47" creationId="{CBFE32DA-1251-1A3E-82F3-D9D864A4E45B}"/>
          </ac:spMkLst>
        </pc:spChg>
        <pc:spChg chg="add mod">
          <ac:chgData name="Pauline LOUIS" userId="2a9d728a-2a0a-4a2f-b133-636c36451c0b" providerId="ADAL" clId="{21C61996-74A8-4E57-9BF5-C71DFD13AF6E}" dt="2022-09-16T09:45:08.877" v="4612" actId="207"/>
          <ac:spMkLst>
            <pc:docMk/>
            <pc:sldMk cId="514427592" sldId="451"/>
            <ac:spMk id="49" creationId="{1BA1909E-BD5B-2B1C-41A1-E37854414B71}"/>
          </ac:spMkLst>
        </pc:spChg>
        <pc:spChg chg="add mod">
          <ac:chgData name="Pauline LOUIS" userId="2a9d728a-2a0a-4a2f-b133-636c36451c0b" providerId="ADAL" clId="{21C61996-74A8-4E57-9BF5-C71DFD13AF6E}" dt="2022-09-16T09:45:14.259" v="4613" actId="207"/>
          <ac:spMkLst>
            <pc:docMk/>
            <pc:sldMk cId="514427592" sldId="451"/>
            <ac:spMk id="50" creationId="{507CAD37-ED70-E9D3-27C7-130B13BCC19B}"/>
          </ac:spMkLst>
        </pc:spChg>
        <pc:spChg chg="mod">
          <ac:chgData name="Pauline LOUIS" userId="2a9d728a-2a0a-4a2f-b133-636c36451c0b" providerId="ADAL" clId="{21C61996-74A8-4E57-9BF5-C71DFD13AF6E}" dt="2022-09-16T09:43:28.553" v="4601" actId="164"/>
          <ac:spMkLst>
            <pc:docMk/>
            <pc:sldMk cId="514427592" sldId="451"/>
            <ac:spMk id="52" creationId="{44BB3AB4-806B-CE05-78D2-681E74FBF9C0}"/>
          </ac:spMkLst>
        </pc:spChg>
        <pc:spChg chg="add mod">
          <ac:chgData name="Pauline LOUIS" userId="2a9d728a-2a0a-4a2f-b133-636c36451c0b" providerId="ADAL" clId="{21C61996-74A8-4E57-9BF5-C71DFD13AF6E}" dt="2022-09-16T09:45:18.943" v="4614" actId="207"/>
          <ac:spMkLst>
            <pc:docMk/>
            <pc:sldMk cId="514427592" sldId="451"/>
            <ac:spMk id="54" creationId="{00CF3830-4376-7514-608A-60E11725BEA0}"/>
          </ac:spMkLst>
        </pc:spChg>
        <pc:spChg chg="add mod">
          <ac:chgData name="Pauline LOUIS" userId="2a9d728a-2a0a-4a2f-b133-636c36451c0b" providerId="ADAL" clId="{21C61996-74A8-4E57-9BF5-C71DFD13AF6E}" dt="2022-09-16T09:45:21.390" v="4615" actId="207"/>
          <ac:spMkLst>
            <pc:docMk/>
            <pc:sldMk cId="514427592" sldId="451"/>
            <ac:spMk id="55" creationId="{738EEB3B-A010-8439-0F58-02E75460AB54}"/>
          </ac:spMkLst>
        </pc:spChg>
        <pc:spChg chg="add mod">
          <ac:chgData name="Pauline LOUIS" userId="2a9d728a-2a0a-4a2f-b133-636c36451c0b" providerId="ADAL" clId="{21C61996-74A8-4E57-9BF5-C71DFD13AF6E}" dt="2022-09-16T09:45:26.121" v="4616" actId="207"/>
          <ac:spMkLst>
            <pc:docMk/>
            <pc:sldMk cId="514427592" sldId="451"/>
            <ac:spMk id="56" creationId="{B01DE58F-9B49-065E-9C05-4CF0A5498F47}"/>
          </ac:spMkLst>
        </pc:spChg>
        <pc:spChg chg="add mod">
          <ac:chgData name="Pauline LOUIS" userId="2a9d728a-2a0a-4a2f-b133-636c36451c0b" providerId="ADAL" clId="{21C61996-74A8-4E57-9BF5-C71DFD13AF6E}" dt="2022-09-16T09:45:29.006" v="4617" actId="207"/>
          <ac:spMkLst>
            <pc:docMk/>
            <pc:sldMk cId="514427592" sldId="451"/>
            <ac:spMk id="57" creationId="{E67EF4EA-1356-8A86-9737-ACACA5CF963E}"/>
          </ac:spMkLst>
        </pc:spChg>
        <pc:spChg chg="add mod">
          <ac:chgData name="Pauline LOUIS" userId="2a9d728a-2a0a-4a2f-b133-636c36451c0b" providerId="ADAL" clId="{21C61996-74A8-4E57-9BF5-C71DFD13AF6E}" dt="2022-09-16T09:45:06.621" v="4611" actId="207"/>
          <ac:spMkLst>
            <pc:docMk/>
            <pc:sldMk cId="514427592" sldId="451"/>
            <ac:spMk id="58" creationId="{C99C26A7-56E7-BBDD-CBA0-1D77F6A600C8}"/>
          </ac:spMkLst>
        </pc:spChg>
        <pc:spChg chg="add mod">
          <ac:chgData name="Pauline LOUIS" userId="2a9d728a-2a0a-4a2f-b133-636c36451c0b" providerId="ADAL" clId="{21C61996-74A8-4E57-9BF5-C71DFD13AF6E}" dt="2022-09-16T09:45:03.872" v="4609" actId="207"/>
          <ac:spMkLst>
            <pc:docMk/>
            <pc:sldMk cId="514427592" sldId="451"/>
            <ac:spMk id="59" creationId="{9EC5F5FC-54DA-BD6C-502A-56CFE7A3A6B1}"/>
          </ac:spMkLst>
        </pc:spChg>
        <pc:spChg chg="add mod">
          <ac:chgData name="Pauline LOUIS" userId="2a9d728a-2a0a-4a2f-b133-636c36451c0b" providerId="ADAL" clId="{21C61996-74A8-4E57-9BF5-C71DFD13AF6E}" dt="2022-09-16T09:45:01.242" v="4608" actId="207"/>
          <ac:spMkLst>
            <pc:docMk/>
            <pc:sldMk cId="514427592" sldId="451"/>
            <ac:spMk id="60" creationId="{7D0F4064-F222-38DF-7A99-31778598CC8F}"/>
          </ac:spMkLst>
        </pc:spChg>
        <pc:spChg chg="add mod">
          <ac:chgData name="Pauline LOUIS" userId="2a9d728a-2a0a-4a2f-b133-636c36451c0b" providerId="ADAL" clId="{21C61996-74A8-4E57-9BF5-C71DFD13AF6E}" dt="2022-09-16T09:44:49.106" v="4605" actId="207"/>
          <ac:spMkLst>
            <pc:docMk/>
            <pc:sldMk cId="514427592" sldId="451"/>
            <ac:spMk id="61" creationId="{7A53D87D-F8CB-9950-09F7-4E4AD00F11F2}"/>
          </ac:spMkLst>
        </pc:spChg>
        <pc:spChg chg="add mod">
          <ac:chgData name="Pauline LOUIS" userId="2a9d728a-2a0a-4a2f-b133-636c36451c0b" providerId="ADAL" clId="{21C61996-74A8-4E57-9BF5-C71DFD13AF6E}" dt="2022-09-16T09:44:53.875" v="4606" actId="207"/>
          <ac:spMkLst>
            <pc:docMk/>
            <pc:sldMk cId="514427592" sldId="451"/>
            <ac:spMk id="62" creationId="{160A2593-A281-6457-ECE1-610BBEEE70A5}"/>
          </ac:spMkLst>
        </pc:spChg>
        <pc:spChg chg="add mod">
          <ac:chgData name="Pauline LOUIS" userId="2a9d728a-2a0a-4a2f-b133-636c36451c0b" providerId="ADAL" clId="{21C61996-74A8-4E57-9BF5-C71DFD13AF6E}" dt="2022-09-16T09:44:57.564" v="4607" actId="207"/>
          <ac:spMkLst>
            <pc:docMk/>
            <pc:sldMk cId="514427592" sldId="451"/>
            <ac:spMk id="63" creationId="{5DA2022E-8311-8CE7-A0D9-18887FD27272}"/>
          </ac:spMkLst>
        </pc:spChg>
        <pc:spChg chg="add mod">
          <ac:chgData name="Pauline LOUIS" userId="2a9d728a-2a0a-4a2f-b133-636c36451c0b" providerId="ADAL" clId="{21C61996-74A8-4E57-9BF5-C71DFD13AF6E}" dt="2022-09-16T09:43:57.878" v="4604" actId="207"/>
          <ac:spMkLst>
            <pc:docMk/>
            <pc:sldMk cId="514427592" sldId="451"/>
            <ac:spMk id="64" creationId="{ECF7366E-03C6-C84C-F0F3-F84D2EB29CC4}"/>
          </ac:spMkLst>
        </pc:spChg>
        <pc:spChg chg="add mod">
          <ac:chgData name="Pauline LOUIS" userId="2a9d728a-2a0a-4a2f-b133-636c36451c0b" providerId="ADAL" clId="{21C61996-74A8-4E57-9BF5-C71DFD13AF6E}" dt="2022-09-16T09:43:52.626" v="4603" actId="207"/>
          <ac:spMkLst>
            <pc:docMk/>
            <pc:sldMk cId="514427592" sldId="451"/>
            <ac:spMk id="65" creationId="{6C5E131B-1CFB-6C90-7311-9C9934721318}"/>
          </ac:spMkLst>
        </pc:spChg>
        <pc:grpChg chg="add mod">
          <ac:chgData name="Pauline LOUIS" userId="2a9d728a-2a0a-4a2f-b133-636c36451c0b" providerId="ADAL" clId="{21C61996-74A8-4E57-9BF5-C71DFD13AF6E}" dt="2022-09-16T09:43:35.468" v="4602" actId="164"/>
          <ac:grpSpMkLst>
            <pc:docMk/>
            <pc:sldMk cId="514427592" sldId="451"/>
            <ac:grpSpMk id="7" creationId="{2815DF19-7A22-78FD-247A-F1C97AABFC68}"/>
          </ac:grpSpMkLst>
        </pc:grpChg>
        <pc:grpChg chg="add mod">
          <ac:chgData name="Pauline LOUIS" userId="2a9d728a-2a0a-4a2f-b133-636c36451c0b" providerId="ADAL" clId="{21C61996-74A8-4E57-9BF5-C71DFD13AF6E}" dt="2022-09-16T09:43:35.468" v="4602" actId="164"/>
          <ac:grpSpMkLst>
            <pc:docMk/>
            <pc:sldMk cId="514427592" sldId="451"/>
            <ac:grpSpMk id="10" creationId="{FF7F45BF-0369-7D95-1F61-E72C4EAE5284}"/>
          </ac:grpSpMkLst>
        </pc:grpChg>
        <pc:grpChg chg="add mod">
          <ac:chgData name="Pauline LOUIS" userId="2a9d728a-2a0a-4a2f-b133-636c36451c0b" providerId="ADAL" clId="{21C61996-74A8-4E57-9BF5-C71DFD13AF6E}" dt="2022-09-16T09:43:35.468" v="4602" actId="164"/>
          <ac:grpSpMkLst>
            <pc:docMk/>
            <pc:sldMk cId="514427592" sldId="451"/>
            <ac:grpSpMk id="13" creationId="{6774170E-B1FC-E6A7-39E8-453A69E196F9}"/>
          </ac:grpSpMkLst>
        </pc:grpChg>
        <pc:grpChg chg="add mod">
          <ac:chgData name="Pauline LOUIS" userId="2a9d728a-2a0a-4a2f-b133-636c36451c0b" providerId="ADAL" clId="{21C61996-74A8-4E57-9BF5-C71DFD13AF6E}" dt="2022-09-16T09:43:35.468" v="4602" actId="164"/>
          <ac:grpSpMkLst>
            <pc:docMk/>
            <pc:sldMk cId="514427592" sldId="451"/>
            <ac:grpSpMk id="19" creationId="{FCED2910-8C8D-A4DA-4DF8-491D10C05800}"/>
          </ac:grpSpMkLst>
        </pc:grpChg>
        <pc:grpChg chg="add mod">
          <ac:chgData name="Pauline LOUIS" userId="2a9d728a-2a0a-4a2f-b133-636c36451c0b" providerId="ADAL" clId="{21C61996-74A8-4E57-9BF5-C71DFD13AF6E}" dt="2022-09-16T09:43:35.468" v="4602" actId="164"/>
          <ac:grpSpMkLst>
            <pc:docMk/>
            <pc:sldMk cId="514427592" sldId="451"/>
            <ac:grpSpMk id="22" creationId="{1B430961-93AB-A3DC-20E5-2479716649C9}"/>
          </ac:grpSpMkLst>
        </pc:grpChg>
        <pc:grpChg chg="add mod">
          <ac:chgData name="Pauline LOUIS" userId="2a9d728a-2a0a-4a2f-b133-636c36451c0b" providerId="ADAL" clId="{21C61996-74A8-4E57-9BF5-C71DFD13AF6E}" dt="2022-09-16T09:43:35.468" v="4602" actId="164"/>
          <ac:grpSpMkLst>
            <pc:docMk/>
            <pc:sldMk cId="514427592" sldId="451"/>
            <ac:grpSpMk id="25" creationId="{52A216AF-D759-C3AC-BA39-9D649D57A5A4}"/>
          </ac:grpSpMkLst>
        </pc:grpChg>
        <pc:grpChg chg="add mod">
          <ac:chgData name="Pauline LOUIS" userId="2a9d728a-2a0a-4a2f-b133-636c36451c0b" providerId="ADAL" clId="{21C61996-74A8-4E57-9BF5-C71DFD13AF6E}" dt="2022-09-16T09:43:35.468" v="4602" actId="164"/>
          <ac:grpSpMkLst>
            <pc:docMk/>
            <pc:sldMk cId="514427592" sldId="451"/>
            <ac:grpSpMk id="28" creationId="{237CAC89-B336-B701-79C8-FBBC92D6A36C}"/>
          </ac:grpSpMkLst>
        </pc:grpChg>
        <pc:grpChg chg="add mod">
          <ac:chgData name="Pauline LOUIS" userId="2a9d728a-2a0a-4a2f-b133-636c36451c0b" providerId="ADAL" clId="{21C61996-74A8-4E57-9BF5-C71DFD13AF6E}" dt="2022-09-16T09:43:35.468" v="4602" actId="164"/>
          <ac:grpSpMkLst>
            <pc:docMk/>
            <pc:sldMk cId="514427592" sldId="451"/>
            <ac:grpSpMk id="31" creationId="{DEE25946-5177-AF52-F99C-478DC3E12462}"/>
          </ac:grpSpMkLst>
        </pc:grpChg>
        <pc:grpChg chg="add mod">
          <ac:chgData name="Pauline LOUIS" userId="2a9d728a-2a0a-4a2f-b133-636c36451c0b" providerId="ADAL" clId="{21C61996-74A8-4E57-9BF5-C71DFD13AF6E}" dt="2022-09-16T09:43:35.468" v="4602" actId="164"/>
          <ac:grpSpMkLst>
            <pc:docMk/>
            <pc:sldMk cId="514427592" sldId="451"/>
            <ac:grpSpMk id="34" creationId="{D936D110-06D7-90CE-812A-8401791DF455}"/>
          </ac:grpSpMkLst>
        </pc:grpChg>
        <pc:grpChg chg="add mod">
          <ac:chgData name="Pauline LOUIS" userId="2a9d728a-2a0a-4a2f-b133-636c36451c0b" providerId="ADAL" clId="{21C61996-74A8-4E57-9BF5-C71DFD13AF6E}" dt="2022-09-16T09:43:35.468" v="4602" actId="164"/>
          <ac:grpSpMkLst>
            <pc:docMk/>
            <pc:sldMk cId="514427592" sldId="451"/>
            <ac:grpSpMk id="37" creationId="{F1B7CBCE-0287-060D-FECF-D2B5BFC06E04}"/>
          </ac:grpSpMkLst>
        </pc:grpChg>
        <pc:grpChg chg="add mod">
          <ac:chgData name="Pauline LOUIS" userId="2a9d728a-2a0a-4a2f-b133-636c36451c0b" providerId="ADAL" clId="{21C61996-74A8-4E57-9BF5-C71DFD13AF6E}" dt="2022-09-16T09:43:35.468" v="4602" actId="164"/>
          <ac:grpSpMkLst>
            <pc:docMk/>
            <pc:sldMk cId="514427592" sldId="451"/>
            <ac:grpSpMk id="40" creationId="{E7D98CF8-AA3D-6C00-AB01-4B5FBFA20DA4}"/>
          </ac:grpSpMkLst>
        </pc:grpChg>
        <pc:grpChg chg="add mod">
          <ac:chgData name="Pauline LOUIS" userId="2a9d728a-2a0a-4a2f-b133-636c36451c0b" providerId="ADAL" clId="{21C61996-74A8-4E57-9BF5-C71DFD13AF6E}" dt="2022-09-16T09:43:35.468" v="4602" actId="164"/>
          <ac:grpSpMkLst>
            <pc:docMk/>
            <pc:sldMk cId="514427592" sldId="451"/>
            <ac:grpSpMk id="43" creationId="{E549178D-7FFB-B109-BD90-03423C810B2F}"/>
          </ac:grpSpMkLst>
        </pc:grpChg>
        <pc:grpChg chg="add mod">
          <ac:chgData name="Pauline LOUIS" userId="2a9d728a-2a0a-4a2f-b133-636c36451c0b" providerId="ADAL" clId="{21C61996-74A8-4E57-9BF5-C71DFD13AF6E}" dt="2022-09-16T09:43:35.468" v="4602" actId="164"/>
          <ac:grpSpMkLst>
            <pc:docMk/>
            <pc:sldMk cId="514427592" sldId="451"/>
            <ac:grpSpMk id="46" creationId="{7E328DAA-28D0-1CE2-28A1-87F1FDA6E2DF}"/>
          </ac:grpSpMkLst>
        </pc:grpChg>
        <pc:grpChg chg="add mod">
          <ac:chgData name="Pauline LOUIS" userId="2a9d728a-2a0a-4a2f-b133-636c36451c0b" providerId="ADAL" clId="{21C61996-74A8-4E57-9BF5-C71DFD13AF6E}" dt="2022-09-16T09:43:35.468" v="4602" actId="164"/>
          <ac:grpSpMkLst>
            <pc:docMk/>
            <pc:sldMk cId="514427592" sldId="451"/>
            <ac:grpSpMk id="51" creationId="{476138FE-D291-F051-6F6B-AA7708FB42E9}"/>
          </ac:grpSpMkLst>
        </pc:grpChg>
        <pc:grpChg chg="add mod">
          <ac:chgData name="Pauline LOUIS" userId="2a9d728a-2a0a-4a2f-b133-636c36451c0b" providerId="ADAL" clId="{21C61996-74A8-4E57-9BF5-C71DFD13AF6E}" dt="2022-09-16T09:43:28.553" v="4601" actId="164"/>
          <ac:grpSpMkLst>
            <pc:docMk/>
            <pc:sldMk cId="514427592" sldId="451"/>
            <ac:grpSpMk id="66" creationId="{2C045DC6-4751-A6AF-B6FC-CB3F9FFE57CA}"/>
          </ac:grpSpMkLst>
        </pc:grpChg>
        <pc:grpChg chg="add mod">
          <ac:chgData name="Pauline LOUIS" userId="2a9d728a-2a0a-4a2f-b133-636c36451c0b" providerId="ADAL" clId="{21C61996-74A8-4E57-9BF5-C71DFD13AF6E}" dt="2022-09-16T09:45:42.278" v="4636" actId="1036"/>
          <ac:grpSpMkLst>
            <pc:docMk/>
            <pc:sldMk cId="514427592" sldId="451"/>
            <ac:grpSpMk id="67" creationId="{44182492-31EC-DB03-3F38-B4288249FC20}"/>
          </ac:grpSpMkLst>
        </pc:grpChg>
        <pc:picChg chg="mod">
          <ac:chgData name="Pauline LOUIS" userId="2a9d728a-2a0a-4a2f-b133-636c36451c0b" providerId="ADAL" clId="{21C61996-74A8-4E57-9BF5-C71DFD13AF6E}" dt="2022-09-16T09:43:28.553" v="4601" actId="164"/>
          <ac:picMkLst>
            <pc:docMk/>
            <pc:sldMk cId="514427592" sldId="451"/>
            <ac:picMk id="9" creationId="{AA7D6AFA-5422-A716-1874-CA9177CA46E3}"/>
          </ac:picMkLst>
        </pc:picChg>
        <pc:picChg chg="mod">
          <ac:chgData name="Pauline LOUIS" userId="2a9d728a-2a0a-4a2f-b133-636c36451c0b" providerId="ADAL" clId="{21C61996-74A8-4E57-9BF5-C71DFD13AF6E}" dt="2022-09-16T09:43:28.553" v="4601" actId="164"/>
          <ac:picMkLst>
            <pc:docMk/>
            <pc:sldMk cId="514427592" sldId="451"/>
            <ac:picMk id="12" creationId="{E1D4F912-EC67-2B08-91FD-822280767B32}"/>
          </ac:picMkLst>
        </pc:picChg>
        <pc:picChg chg="mod">
          <ac:chgData name="Pauline LOUIS" userId="2a9d728a-2a0a-4a2f-b133-636c36451c0b" providerId="ADAL" clId="{21C61996-74A8-4E57-9BF5-C71DFD13AF6E}" dt="2022-09-16T09:43:28.553" v="4601" actId="164"/>
          <ac:picMkLst>
            <pc:docMk/>
            <pc:sldMk cId="514427592" sldId="451"/>
            <ac:picMk id="18" creationId="{132DCECE-8A7E-B700-9E9C-6E68F2F467F2}"/>
          </ac:picMkLst>
        </pc:picChg>
        <pc:picChg chg="mod">
          <ac:chgData name="Pauline LOUIS" userId="2a9d728a-2a0a-4a2f-b133-636c36451c0b" providerId="ADAL" clId="{21C61996-74A8-4E57-9BF5-C71DFD13AF6E}" dt="2022-09-16T09:43:28.553" v="4601" actId="164"/>
          <ac:picMkLst>
            <pc:docMk/>
            <pc:sldMk cId="514427592" sldId="451"/>
            <ac:picMk id="21" creationId="{ACE10DC4-5669-AF77-A0C9-EC5A98C55611}"/>
          </ac:picMkLst>
        </pc:picChg>
        <pc:picChg chg="mod">
          <ac:chgData name="Pauline LOUIS" userId="2a9d728a-2a0a-4a2f-b133-636c36451c0b" providerId="ADAL" clId="{21C61996-74A8-4E57-9BF5-C71DFD13AF6E}" dt="2022-09-16T09:43:28.553" v="4601" actId="164"/>
          <ac:picMkLst>
            <pc:docMk/>
            <pc:sldMk cId="514427592" sldId="451"/>
            <ac:picMk id="24" creationId="{1AC50D7B-998B-E06B-2F25-EE8C27B91CCF}"/>
          </ac:picMkLst>
        </pc:picChg>
        <pc:picChg chg="mod">
          <ac:chgData name="Pauline LOUIS" userId="2a9d728a-2a0a-4a2f-b133-636c36451c0b" providerId="ADAL" clId="{21C61996-74A8-4E57-9BF5-C71DFD13AF6E}" dt="2022-09-16T09:43:28.553" v="4601" actId="164"/>
          <ac:picMkLst>
            <pc:docMk/>
            <pc:sldMk cId="514427592" sldId="451"/>
            <ac:picMk id="27" creationId="{7F197CFF-53D7-E5B6-4BA1-4EF9035EFF08}"/>
          </ac:picMkLst>
        </pc:picChg>
        <pc:picChg chg="mod">
          <ac:chgData name="Pauline LOUIS" userId="2a9d728a-2a0a-4a2f-b133-636c36451c0b" providerId="ADAL" clId="{21C61996-74A8-4E57-9BF5-C71DFD13AF6E}" dt="2022-09-16T09:43:28.553" v="4601" actId="164"/>
          <ac:picMkLst>
            <pc:docMk/>
            <pc:sldMk cId="514427592" sldId="451"/>
            <ac:picMk id="30" creationId="{7B3529B8-1B9E-F96C-C0DB-338FAA66BD89}"/>
          </ac:picMkLst>
        </pc:picChg>
        <pc:picChg chg="mod">
          <ac:chgData name="Pauline LOUIS" userId="2a9d728a-2a0a-4a2f-b133-636c36451c0b" providerId="ADAL" clId="{21C61996-74A8-4E57-9BF5-C71DFD13AF6E}" dt="2022-09-16T09:43:28.553" v="4601" actId="164"/>
          <ac:picMkLst>
            <pc:docMk/>
            <pc:sldMk cId="514427592" sldId="451"/>
            <ac:picMk id="33" creationId="{ABBF8498-7D4F-E5E4-9E3F-4D3715298214}"/>
          </ac:picMkLst>
        </pc:picChg>
        <pc:picChg chg="mod">
          <ac:chgData name="Pauline LOUIS" userId="2a9d728a-2a0a-4a2f-b133-636c36451c0b" providerId="ADAL" clId="{21C61996-74A8-4E57-9BF5-C71DFD13AF6E}" dt="2022-09-16T09:43:28.553" v="4601" actId="164"/>
          <ac:picMkLst>
            <pc:docMk/>
            <pc:sldMk cId="514427592" sldId="451"/>
            <ac:picMk id="36" creationId="{30CEBD58-C76A-E193-F7DA-A0E175344678}"/>
          </ac:picMkLst>
        </pc:picChg>
        <pc:picChg chg="mod">
          <ac:chgData name="Pauline LOUIS" userId="2a9d728a-2a0a-4a2f-b133-636c36451c0b" providerId="ADAL" clId="{21C61996-74A8-4E57-9BF5-C71DFD13AF6E}" dt="2022-09-16T09:43:28.553" v="4601" actId="164"/>
          <ac:picMkLst>
            <pc:docMk/>
            <pc:sldMk cId="514427592" sldId="451"/>
            <ac:picMk id="39" creationId="{2A0320DF-B3C3-A5ED-9B88-92C67C490475}"/>
          </ac:picMkLst>
        </pc:picChg>
        <pc:picChg chg="mod">
          <ac:chgData name="Pauline LOUIS" userId="2a9d728a-2a0a-4a2f-b133-636c36451c0b" providerId="ADAL" clId="{21C61996-74A8-4E57-9BF5-C71DFD13AF6E}" dt="2022-09-16T09:43:28.553" v="4601" actId="164"/>
          <ac:picMkLst>
            <pc:docMk/>
            <pc:sldMk cId="514427592" sldId="451"/>
            <ac:picMk id="42" creationId="{C335D054-5667-8E42-AA33-43FDB607DE7E}"/>
          </ac:picMkLst>
        </pc:picChg>
        <pc:picChg chg="mod">
          <ac:chgData name="Pauline LOUIS" userId="2a9d728a-2a0a-4a2f-b133-636c36451c0b" providerId="ADAL" clId="{21C61996-74A8-4E57-9BF5-C71DFD13AF6E}" dt="2022-09-16T09:43:28.553" v="4601" actId="164"/>
          <ac:picMkLst>
            <pc:docMk/>
            <pc:sldMk cId="514427592" sldId="451"/>
            <ac:picMk id="45" creationId="{6A31909F-1CA3-6DC0-BFD2-5E64931D13E2}"/>
          </ac:picMkLst>
        </pc:picChg>
        <pc:picChg chg="mod">
          <ac:chgData name="Pauline LOUIS" userId="2a9d728a-2a0a-4a2f-b133-636c36451c0b" providerId="ADAL" clId="{21C61996-74A8-4E57-9BF5-C71DFD13AF6E}" dt="2022-09-16T09:43:28.553" v="4601" actId="164"/>
          <ac:picMkLst>
            <pc:docMk/>
            <pc:sldMk cId="514427592" sldId="451"/>
            <ac:picMk id="48" creationId="{B2F3AF1D-2217-13B1-CDFB-9768912ED185}"/>
          </ac:picMkLst>
        </pc:picChg>
        <pc:picChg chg="mod">
          <ac:chgData name="Pauline LOUIS" userId="2a9d728a-2a0a-4a2f-b133-636c36451c0b" providerId="ADAL" clId="{21C61996-74A8-4E57-9BF5-C71DFD13AF6E}" dt="2022-09-16T09:43:28.553" v="4601" actId="164"/>
          <ac:picMkLst>
            <pc:docMk/>
            <pc:sldMk cId="514427592" sldId="451"/>
            <ac:picMk id="53" creationId="{35342820-52F7-CFCB-7941-14E216A4FC2B}"/>
          </ac:picMkLst>
        </pc:picChg>
        <pc:picChg chg="add mod">
          <ac:chgData name="Pauline LOUIS" userId="2a9d728a-2a0a-4a2f-b133-636c36451c0b" providerId="ADAL" clId="{21C61996-74A8-4E57-9BF5-C71DFD13AF6E}" dt="2022-09-16T10:10:10.570" v="5110" actId="29295"/>
          <ac:picMkLst>
            <pc:docMk/>
            <pc:sldMk cId="514427592" sldId="451"/>
            <ac:picMk id="68" creationId="{F4FD7D4C-9B69-D0A2-6BBF-9D73006F08B6}"/>
          </ac:picMkLst>
        </pc:picChg>
      </pc:sldChg>
      <pc:sldChg chg="ord">
        <pc:chgData name="Pauline LOUIS" userId="2a9d728a-2a0a-4a2f-b133-636c36451c0b" providerId="ADAL" clId="{21C61996-74A8-4E57-9BF5-C71DFD13AF6E}" dt="2022-09-16T08:50:14.021" v="4489"/>
        <pc:sldMkLst>
          <pc:docMk/>
          <pc:sldMk cId="5510614" sldId="452"/>
        </pc:sldMkLst>
      </pc:sldChg>
      <pc:sldChg chg="ord">
        <pc:chgData name="Pauline LOUIS" userId="2a9d728a-2a0a-4a2f-b133-636c36451c0b" providerId="ADAL" clId="{21C61996-74A8-4E57-9BF5-C71DFD13AF6E}" dt="2022-09-16T08:50:12.704" v="4487"/>
        <pc:sldMkLst>
          <pc:docMk/>
          <pc:sldMk cId="2552138120" sldId="453"/>
        </pc:sldMkLst>
      </pc:sldChg>
      <pc:sldChg chg="del">
        <pc:chgData name="Pauline LOUIS" userId="2a9d728a-2a0a-4a2f-b133-636c36451c0b" providerId="ADAL" clId="{21C61996-74A8-4E57-9BF5-C71DFD13AF6E}" dt="2022-09-16T08:50:16.362" v="4490" actId="47"/>
        <pc:sldMkLst>
          <pc:docMk/>
          <pc:sldMk cId="2114560393" sldId="454"/>
        </pc:sldMkLst>
      </pc:sldChg>
      <pc:sldChg chg="del">
        <pc:chgData name="Pauline LOUIS" userId="2a9d728a-2a0a-4a2f-b133-636c36451c0b" providerId="ADAL" clId="{21C61996-74A8-4E57-9BF5-C71DFD13AF6E}" dt="2022-09-16T08:50:17.163" v="4491" actId="47"/>
        <pc:sldMkLst>
          <pc:docMk/>
          <pc:sldMk cId="2869942256" sldId="455"/>
        </pc:sldMkLst>
      </pc:sldChg>
      <pc:sldChg chg="del">
        <pc:chgData name="Pauline LOUIS" userId="2a9d728a-2a0a-4a2f-b133-636c36451c0b" providerId="ADAL" clId="{21C61996-74A8-4E57-9BF5-C71DFD13AF6E}" dt="2022-09-16T08:50:18.101" v="4492" actId="47"/>
        <pc:sldMkLst>
          <pc:docMk/>
          <pc:sldMk cId="1715913382" sldId="456"/>
        </pc:sldMkLst>
      </pc:sldChg>
      <pc:sldChg chg="del">
        <pc:chgData name="Pauline LOUIS" userId="2a9d728a-2a0a-4a2f-b133-636c36451c0b" providerId="ADAL" clId="{21C61996-74A8-4E57-9BF5-C71DFD13AF6E}" dt="2022-09-16T08:49:58.415" v="4477" actId="47"/>
        <pc:sldMkLst>
          <pc:docMk/>
          <pc:sldMk cId="162140357" sldId="457"/>
        </pc:sldMkLst>
      </pc:sldChg>
      <pc:sldChg chg="del">
        <pc:chgData name="Pauline LOUIS" userId="2a9d728a-2a0a-4a2f-b133-636c36451c0b" providerId="ADAL" clId="{21C61996-74A8-4E57-9BF5-C71DFD13AF6E}" dt="2022-09-16T08:49:59.422" v="4478" actId="47"/>
        <pc:sldMkLst>
          <pc:docMk/>
          <pc:sldMk cId="1292351720" sldId="458"/>
        </pc:sldMkLst>
      </pc:sldChg>
      <pc:sldChg chg="del">
        <pc:chgData name="Pauline LOUIS" userId="2a9d728a-2a0a-4a2f-b133-636c36451c0b" providerId="ADAL" clId="{21C61996-74A8-4E57-9BF5-C71DFD13AF6E}" dt="2022-09-16T08:50:00.446" v="4479" actId="47"/>
        <pc:sldMkLst>
          <pc:docMk/>
          <pc:sldMk cId="2851304929" sldId="459"/>
        </pc:sldMkLst>
      </pc:sldChg>
      <pc:sldChg chg="del">
        <pc:chgData name="Pauline LOUIS" userId="2a9d728a-2a0a-4a2f-b133-636c36451c0b" providerId="ADAL" clId="{21C61996-74A8-4E57-9BF5-C71DFD13AF6E}" dt="2022-09-16T08:49:54.788" v="4474" actId="47"/>
        <pc:sldMkLst>
          <pc:docMk/>
          <pc:sldMk cId="3010381760" sldId="460"/>
        </pc:sldMkLst>
      </pc:sldChg>
      <pc:sldChg chg="del">
        <pc:chgData name="Pauline LOUIS" userId="2a9d728a-2a0a-4a2f-b133-636c36451c0b" providerId="ADAL" clId="{21C61996-74A8-4E57-9BF5-C71DFD13AF6E}" dt="2022-09-16T08:49:56.395" v="4476" actId="47"/>
        <pc:sldMkLst>
          <pc:docMk/>
          <pc:sldMk cId="2729474023" sldId="461"/>
        </pc:sldMkLst>
      </pc:sldChg>
      <pc:sldChg chg="del">
        <pc:chgData name="Pauline LOUIS" userId="2a9d728a-2a0a-4a2f-b133-636c36451c0b" providerId="ADAL" clId="{21C61996-74A8-4E57-9BF5-C71DFD13AF6E}" dt="2022-09-16T08:49:53.319" v="4473" actId="47"/>
        <pc:sldMkLst>
          <pc:docMk/>
          <pc:sldMk cId="4180576087" sldId="462"/>
        </pc:sldMkLst>
      </pc:sldChg>
      <pc:sldChg chg="del">
        <pc:chgData name="Pauline LOUIS" userId="2a9d728a-2a0a-4a2f-b133-636c36451c0b" providerId="ADAL" clId="{21C61996-74A8-4E57-9BF5-C71DFD13AF6E}" dt="2022-09-16T08:49:51.938" v="4472" actId="47"/>
        <pc:sldMkLst>
          <pc:docMk/>
          <pc:sldMk cId="3608453861" sldId="463"/>
        </pc:sldMkLst>
      </pc:sldChg>
      <pc:sldChg chg="del mod modShow">
        <pc:chgData name="Pauline LOUIS" userId="2a9d728a-2a0a-4a2f-b133-636c36451c0b" providerId="ADAL" clId="{21C61996-74A8-4E57-9BF5-C71DFD13AF6E}" dt="2022-09-15T16:15:37.993" v="4411" actId="2696"/>
        <pc:sldMkLst>
          <pc:docMk/>
          <pc:sldMk cId="2944312645" sldId="465"/>
        </pc:sldMkLst>
      </pc:sldChg>
      <pc:sldChg chg="del">
        <pc:chgData name="Pauline LOUIS" userId="2a9d728a-2a0a-4a2f-b133-636c36451c0b" providerId="ADAL" clId="{21C61996-74A8-4E57-9BF5-C71DFD13AF6E}" dt="2022-09-16T08:49:38.679" v="4461" actId="47"/>
        <pc:sldMkLst>
          <pc:docMk/>
          <pc:sldMk cId="2679770785" sldId="466"/>
        </pc:sldMkLst>
      </pc:sldChg>
      <pc:sldChg chg="del">
        <pc:chgData name="Pauline LOUIS" userId="2a9d728a-2a0a-4a2f-b133-636c36451c0b" providerId="ADAL" clId="{21C61996-74A8-4E57-9BF5-C71DFD13AF6E}" dt="2022-09-16T08:49:39.383" v="4462" actId="47"/>
        <pc:sldMkLst>
          <pc:docMk/>
          <pc:sldMk cId="1886655817" sldId="467"/>
        </pc:sldMkLst>
      </pc:sldChg>
      <pc:sldChg chg="del">
        <pc:chgData name="Pauline LOUIS" userId="2a9d728a-2a0a-4a2f-b133-636c36451c0b" providerId="ADAL" clId="{21C61996-74A8-4E57-9BF5-C71DFD13AF6E}" dt="2022-09-16T08:49:55.605" v="4475" actId="47"/>
        <pc:sldMkLst>
          <pc:docMk/>
          <pc:sldMk cId="3663672677" sldId="468"/>
        </pc:sldMkLst>
      </pc:sldChg>
      <pc:sldChg chg="del">
        <pc:chgData name="Pauline LOUIS" userId="2a9d728a-2a0a-4a2f-b133-636c36451c0b" providerId="ADAL" clId="{21C61996-74A8-4E57-9BF5-C71DFD13AF6E}" dt="2022-09-16T08:49:41.483" v="4464" actId="47"/>
        <pc:sldMkLst>
          <pc:docMk/>
          <pc:sldMk cId="1545641699" sldId="469"/>
        </pc:sldMkLst>
      </pc:sldChg>
      <pc:sldChg chg="del">
        <pc:chgData name="Pauline LOUIS" userId="2a9d728a-2a0a-4a2f-b133-636c36451c0b" providerId="ADAL" clId="{21C61996-74A8-4E57-9BF5-C71DFD13AF6E}" dt="2022-09-16T08:49:40.477" v="4463" actId="47"/>
        <pc:sldMkLst>
          <pc:docMk/>
          <pc:sldMk cId="1051635101" sldId="470"/>
        </pc:sldMkLst>
      </pc:sldChg>
      <pc:sldChg chg="modAnim">
        <pc:chgData name="Pauline LOUIS" userId="2a9d728a-2a0a-4a2f-b133-636c36451c0b" providerId="ADAL" clId="{21C61996-74A8-4E57-9BF5-C71DFD13AF6E}" dt="2022-09-15T16:19:46.337" v="4425"/>
        <pc:sldMkLst>
          <pc:docMk/>
          <pc:sldMk cId="298858523" sldId="471"/>
        </pc:sldMkLst>
      </pc:sldChg>
      <pc:sldChg chg="add del mod modAnim modShow">
        <pc:chgData name="Pauline LOUIS" userId="2a9d728a-2a0a-4a2f-b133-636c36451c0b" providerId="ADAL" clId="{21C61996-74A8-4E57-9BF5-C71DFD13AF6E}" dt="2022-09-16T08:49:32.466" v="4458" actId="2696"/>
        <pc:sldMkLst>
          <pc:docMk/>
          <pc:sldMk cId="9922658" sldId="472"/>
        </pc:sldMkLst>
      </pc:sldChg>
      <pc:sldChg chg="addSp modSp add mod ord modAnim">
        <pc:chgData name="Pauline LOUIS" userId="2a9d728a-2a0a-4a2f-b133-636c36451c0b" providerId="ADAL" clId="{21C61996-74A8-4E57-9BF5-C71DFD13AF6E}" dt="2022-09-15T16:19:46.337" v="4425"/>
        <pc:sldMkLst>
          <pc:docMk/>
          <pc:sldMk cId="578818225" sldId="473"/>
        </pc:sldMkLst>
        <pc:spChg chg="mod">
          <ac:chgData name="Pauline LOUIS" userId="2a9d728a-2a0a-4a2f-b133-636c36451c0b" providerId="ADAL" clId="{21C61996-74A8-4E57-9BF5-C71DFD13AF6E}" dt="2022-09-15T16:02:18.700" v="4325"/>
          <ac:spMkLst>
            <pc:docMk/>
            <pc:sldMk cId="578818225" sldId="473"/>
            <ac:spMk id="4" creationId="{3DFD7E98-B06D-82FD-A574-A0496F9C6DA1}"/>
          </ac:spMkLst>
        </pc:spChg>
        <pc:spChg chg="mod">
          <ac:chgData name="Pauline LOUIS" userId="2a9d728a-2a0a-4a2f-b133-636c36451c0b" providerId="ADAL" clId="{21C61996-74A8-4E57-9BF5-C71DFD13AF6E}" dt="2022-08-16T14:41:27.125" v="275"/>
          <ac:spMkLst>
            <pc:docMk/>
            <pc:sldMk cId="578818225" sldId="473"/>
            <ac:spMk id="21" creationId="{6107C9AC-E170-41D6-B86A-18C7AADF3454}"/>
          </ac:spMkLst>
        </pc:spChg>
        <pc:grpChg chg="add mod">
          <ac:chgData name="Pauline LOUIS" userId="2a9d728a-2a0a-4a2f-b133-636c36451c0b" providerId="ADAL" clId="{21C61996-74A8-4E57-9BF5-C71DFD13AF6E}" dt="2022-09-15T16:02:18.700" v="4325"/>
          <ac:grpSpMkLst>
            <pc:docMk/>
            <pc:sldMk cId="578818225" sldId="473"/>
            <ac:grpSpMk id="2" creationId="{16D2CC14-6D02-A2E6-E597-29EE54064F05}"/>
          </ac:grpSpMkLst>
        </pc:grpChg>
        <pc:picChg chg="mod">
          <ac:chgData name="Pauline LOUIS" userId="2a9d728a-2a0a-4a2f-b133-636c36451c0b" providerId="ADAL" clId="{21C61996-74A8-4E57-9BF5-C71DFD13AF6E}" dt="2022-09-15T16:02:30.830" v="4326"/>
          <ac:picMkLst>
            <pc:docMk/>
            <pc:sldMk cId="578818225" sldId="473"/>
            <ac:picMk id="3" creationId="{5EDFA04D-6128-7666-4225-B732B7AAAEC6}"/>
          </ac:picMkLst>
        </pc:picChg>
      </pc:sldChg>
      <pc:sldChg chg="addSp modSp add mod ord modAnim modNotesTx">
        <pc:chgData name="Pauline LOUIS" userId="2a9d728a-2a0a-4a2f-b133-636c36451c0b" providerId="ADAL" clId="{21C61996-74A8-4E57-9BF5-C71DFD13AF6E}" dt="2022-09-15T16:19:46.337" v="4425"/>
        <pc:sldMkLst>
          <pc:docMk/>
          <pc:sldMk cId="3113575437" sldId="474"/>
        </pc:sldMkLst>
        <pc:spChg chg="mod">
          <ac:chgData name="Pauline LOUIS" userId="2a9d728a-2a0a-4a2f-b133-636c36451c0b" providerId="ADAL" clId="{21C61996-74A8-4E57-9BF5-C71DFD13AF6E}" dt="2022-09-15T16:02:45.714" v="4327"/>
          <ac:spMkLst>
            <pc:docMk/>
            <pc:sldMk cId="3113575437" sldId="474"/>
            <ac:spMk id="4" creationId="{1DE2733F-D728-2717-915B-8AD65B095718}"/>
          </ac:spMkLst>
        </pc:spChg>
        <pc:spChg chg="mod">
          <ac:chgData name="Pauline LOUIS" userId="2a9d728a-2a0a-4a2f-b133-636c36451c0b" providerId="ADAL" clId="{21C61996-74A8-4E57-9BF5-C71DFD13AF6E}" dt="2022-08-16T14:41:43.438" v="277"/>
          <ac:spMkLst>
            <pc:docMk/>
            <pc:sldMk cId="3113575437" sldId="474"/>
            <ac:spMk id="21" creationId="{6107C9AC-E170-41D6-B86A-18C7AADF3454}"/>
          </ac:spMkLst>
        </pc:spChg>
        <pc:grpChg chg="add mod">
          <ac:chgData name="Pauline LOUIS" userId="2a9d728a-2a0a-4a2f-b133-636c36451c0b" providerId="ADAL" clId="{21C61996-74A8-4E57-9BF5-C71DFD13AF6E}" dt="2022-09-15T16:02:45.714" v="4327"/>
          <ac:grpSpMkLst>
            <pc:docMk/>
            <pc:sldMk cId="3113575437" sldId="474"/>
            <ac:grpSpMk id="2" creationId="{4177D874-463C-7511-767D-31E9CB387CC5}"/>
          </ac:grpSpMkLst>
        </pc:grpChg>
        <pc:picChg chg="mod">
          <ac:chgData name="Pauline LOUIS" userId="2a9d728a-2a0a-4a2f-b133-636c36451c0b" providerId="ADAL" clId="{21C61996-74A8-4E57-9BF5-C71DFD13AF6E}" dt="2022-09-15T16:03:07.661" v="4329"/>
          <ac:picMkLst>
            <pc:docMk/>
            <pc:sldMk cId="3113575437" sldId="474"/>
            <ac:picMk id="3" creationId="{9527AA37-6423-F1A2-B7ED-4C9B4A871DAD}"/>
          </ac:picMkLst>
        </pc:picChg>
      </pc:sldChg>
      <pc:sldChg chg="addSp modSp add mod ord modAnim modNotesTx">
        <pc:chgData name="Pauline LOUIS" userId="2a9d728a-2a0a-4a2f-b133-636c36451c0b" providerId="ADAL" clId="{21C61996-74A8-4E57-9BF5-C71DFD13AF6E}" dt="2022-09-16T10:42:46.853" v="5757" actId="20577"/>
        <pc:sldMkLst>
          <pc:docMk/>
          <pc:sldMk cId="3296773963" sldId="475"/>
        </pc:sldMkLst>
        <pc:spChg chg="mod">
          <ac:chgData name="Pauline LOUIS" userId="2a9d728a-2a0a-4a2f-b133-636c36451c0b" providerId="ADAL" clId="{21C61996-74A8-4E57-9BF5-C71DFD13AF6E}" dt="2022-09-15T16:14:30.551" v="4410" actId="20577"/>
          <ac:spMkLst>
            <pc:docMk/>
            <pc:sldMk cId="3296773963" sldId="475"/>
            <ac:spMk id="4" creationId="{EB783247-4019-3E5B-CB62-C6A9AFF3F975}"/>
          </ac:spMkLst>
        </pc:spChg>
        <pc:spChg chg="mod">
          <ac:chgData name="Pauline LOUIS" userId="2a9d728a-2a0a-4a2f-b133-636c36451c0b" providerId="ADAL" clId="{21C61996-74A8-4E57-9BF5-C71DFD13AF6E}" dt="2022-09-16T10:42:46.853" v="5757" actId="20577"/>
          <ac:spMkLst>
            <pc:docMk/>
            <pc:sldMk cId="3296773963" sldId="475"/>
            <ac:spMk id="21" creationId="{6107C9AC-E170-41D6-B86A-18C7AADF3454}"/>
          </ac:spMkLst>
        </pc:spChg>
        <pc:spChg chg="mod">
          <ac:chgData name="Pauline LOUIS" userId="2a9d728a-2a0a-4a2f-b133-636c36451c0b" providerId="ADAL" clId="{21C61996-74A8-4E57-9BF5-C71DFD13AF6E}" dt="2022-08-16T14:54:34.918" v="727" actId="20577"/>
          <ac:spMkLst>
            <pc:docMk/>
            <pc:sldMk cId="3296773963" sldId="475"/>
            <ac:spMk id="22" creationId="{F4187F9E-A5ED-467B-8174-E0E737608EEA}"/>
          </ac:spMkLst>
        </pc:spChg>
        <pc:grpChg chg="add mod">
          <ac:chgData name="Pauline LOUIS" userId="2a9d728a-2a0a-4a2f-b133-636c36451c0b" providerId="ADAL" clId="{21C61996-74A8-4E57-9BF5-C71DFD13AF6E}" dt="2022-09-15T16:14:17.679" v="4403"/>
          <ac:grpSpMkLst>
            <pc:docMk/>
            <pc:sldMk cId="3296773963" sldId="475"/>
            <ac:grpSpMk id="2" creationId="{EF7C8EC2-F9D3-4F8D-84F5-59EC97B923F9}"/>
          </ac:grpSpMkLst>
        </pc:grpChg>
        <pc:picChg chg="mod">
          <ac:chgData name="Pauline LOUIS" userId="2a9d728a-2a0a-4a2f-b133-636c36451c0b" providerId="ADAL" clId="{21C61996-74A8-4E57-9BF5-C71DFD13AF6E}" dt="2022-09-15T16:14:22.718" v="4404"/>
          <ac:picMkLst>
            <pc:docMk/>
            <pc:sldMk cId="3296773963" sldId="475"/>
            <ac:picMk id="3" creationId="{BC084469-214B-8BE2-908C-788B8ECF37C0}"/>
          </ac:picMkLst>
        </pc:picChg>
      </pc:sldChg>
      <pc:sldChg chg="modSp add mod ord modAnim modNotesTx">
        <pc:chgData name="Pauline LOUIS" userId="2a9d728a-2a0a-4a2f-b133-636c36451c0b" providerId="ADAL" clId="{21C61996-74A8-4E57-9BF5-C71DFD13AF6E}" dt="2022-09-15T16:19:46.337" v="4425"/>
        <pc:sldMkLst>
          <pc:docMk/>
          <pc:sldMk cId="38590976" sldId="476"/>
        </pc:sldMkLst>
        <pc:spChg chg="mod">
          <ac:chgData name="Pauline LOUIS" userId="2a9d728a-2a0a-4a2f-b133-636c36451c0b" providerId="ADAL" clId="{21C61996-74A8-4E57-9BF5-C71DFD13AF6E}" dt="2022-09-15T15:07:20.011" v="3157" actId="21"/>
          <ac:spMkLst>
            <pc:docMk/>
            <pc:sldMk cId="38590976" sldId="476"/>
            <ac:spMk id="21" creationId="{6107C9AC-E170-41D6-B86A-18C7AADF3454}"/>
          </ac:spMkLst>
        </pc:spChg>
        <pc:spChg chg="mod">
          <ac:chgData name="Pauline LOUIS" userId="2a9d728a-2a0a-4a2f-b133-636c36451c0b" providerId="ADAL" clId="{21C61996-74A8-4E57-9BF5-C71DFD13AF6E}" dt="2022-08-16T14:54:39.391" v="729" actId="20577"/>
          <ac:spMkLst>
            <pc:docMk/>
            <pc:sldMk cId="38590976" sldId="476"/>
            <ac:spMk id="22" creationId="{F4187F9E-A5ED-467B-8174-E0E737608EEA}"/>
          </ac:spMkLst>
        </pc:spChg>
      </pc:sldChg>
      <pc:sldChg chg="modSp add mod ord modAnim modNotesTx">
        <pc:chgData name="Pauline LOUIS" userId="2a9d728a-2a0a-4a2f-b133-636c36451c0b" providerId="ADAL" clId="{21C61996-74A8-4E57-9BF5-C71DFD13AF6E}" dt="2022-09-15T16:19:46.337" v="4425"/>
        <pc:sldMkLst>
          <pc:docMk/>
          <pc:sldMk cId="2615226150" sldId="477"/>
        </pc:sldMkLst>
        <pc:spChg chg="mod">
          <ac:chgData name="Pauline LOUIS" userId="2a9d728a-2a0a-4a2f-b133-636c36451c0b" providerId="ADAL" clId="{21C61996-74A8-4E57-9BF5-C71DFD13AF6E}" dt="2022-08-16T14:45:10.472" v="343" actId="20577"/>
          <ac:spMkLst>
            <pc:docMk/>
            <pc:sldMk cId="2615226150" sldId="477"/>
            <ac:spMk id="21" creationId="{6107C9AC-E170-41D6-B86A-18C7AADF3454}"/>
          </ac:spMkLst>
        </pc:spChg>
        <pc:spChg chg="mod">
          <ac:chgData name="Pauline LOUIS" userId="2a9d728a-2a0a-4a2f-b133-636c36451c0b" providerId="ADAL" clId="{21C61996-74A8-4E57-9BF5-C71DFD13AF6E}" dt="2022-08-16T14:54:44.354" v="731" actId="20577"/>
          <ac:spMkLst>
            <pc:docMk/>
            <pc:sldMk cId="2615226150" sldId="477"/>
            <ac:spMk id="22" creationId="{F4187F9E-A5ED-467B-8174-E0E737608EEA}"/>
          </ac:spMkLst>
        </pc:spChg>
      </pc:sldChg>
      <pc:sldChg chg="modSp add mod ord modAnim modNotesTx">
        <pc:chgData name="Pauline LOUIS" userId="2a9d728a-2a0a-4a2f-b133-636c36451c0b" providerId="ADAL" clId="{21C61996-74A8-4E57-9BF5-C71DFD13AF6E}" dt="2022-09-21T07:24:07.137" v="10742" actId="313"/>
        <pc:sldMkLst>
          <pc:docMk/>
          <pc:sldMk cId="478872966" sldId="478"/>
        </pc:sldMkLst>
        <pc:spChg chg="mod">
          <ac:chgData name="Pauline LOUIS" userId="2a9d728a-2a0a-4a2f-b133-636c36451c0b" providerId="ADAL" clId="{21C61996-74A8-4E57-9BF5-C71DFD13AF6E}" dt="2022-09-16T10:42:31.083" v="5736" actId="20577"/>
          <ac:spMkLst>
            <pc:docMk/>
            <pc:sldMk cId="478872966" sldId="478"/>
            <ac:spMk id="15" creationId="{5EEDABF9-B3E9-4BB5-BA2C-2854FBB0E6D1}"/>
          </ac:spMkLst>
        </pc:spChg>
        <pc:spChg chg="mod">
          <ac:chgData name="Pauline LOUIS" userId="2a9d728a-2a0a-4a2f-b133-636c36451c0b" providerId="ADAL" clId="{21C61996-74A8-4E57-9BF5-C71DFD13AF6E}" dt="2022-08-16T15:15:15.463" v="1068"/>
          <ac:spMkLst>
            <pc:docMk/>
            <pc:sldMk cId="478872966" sldId="478"/>
            <ac:spMk id="18" creationId="{76EFDB1D-D071-4159-B3CD-E8CF7B3E41FE}"/>
          </ac:spMkLst>
        </pc:spChg>
      </pc:sldChg>
      <pc:sldChg chg="addSp delSp modSp add mod setBg modClrScheme modShow chgLayout">
        <pc:chgData name="Pauline LOUIS" userId="2a9d728a-2a0a-4a2f-b133-636c36451c0b" providerId="ADAL" clId="{21C61996-74A8-4E57-9BF5-C71DFD13AF6E}" dt="2022-09-15T16:19:46.337" v="4425"/>
        <pc:sldMkLst>
          <pc:docMk/>
          <pc:sldMk cId="1814413108" sldId="479"/>
        </pc:sldMkLst>
        <pc:spChg chg="add del mod">
          <ac:chgData name="Pauline LOUIS" userId="2a9d728a-2a0a-4a2f-b133-636c36451c0b" providerId="ADAL" clId="{21C61996-74A8-4E57-9BF5-C71DFD13AF6E}" dt="2022-09-15T07:46:41.971" v="1275" actId="478"/>
          <ac:spMkLst>
            <pc:docMk/>
            <pc:sldMk cId="1814413108" sldId="479"/>
            <ac:spMk id="3" creationId="{B0097AF7-964D-48E4-4CAE-BCE2750BD5B1}"/>
          </ac:spMkLst>
        </pc:spChg>
        <pc:spChg chg="del">
          <ac:chgData name="Pauline LOUIS" userId="2a9d728a-2a0a-4a2f-b133-636c36451c0b" providerId="ADAL" clId="{21C61996-74A8-4E57-9BF5-C71DFD13AF6E}" dt="2022-09-15T07:46:38.364" v="1274" actId="478"/>
          <ac:spMkLst>
            <pc:docMk/>
            <pc:sldMk cId="1814413108" sldId="479"/>
            <ac:spMk id="4" creationId="{73E64BA0-3E8F-4D55-8D13-086074CAC0A5}"/>
          </ac:spMkLst>
        </pc:spChg>
        <pc:spChg chg="del">
          <ac:chgData name="Pauline LOUIS" userId="2a9d728a-2a0a-4a2f-b133-636c36451c0b" providerId="ADAL" clId="{21C61996-74A8-4E57-9BF5-C71DFD13AF6E}" dt="2022-09-15T07:46:47.976" v="1276" actId="478"/>
          <ac:spMkLst>
            <pc:docMk/>
            <pc:sldMk cId="1814413108" sldId="479"/>
            <ac:spMk id="5" creationId="{7337B863-840E-4EEA-9F83-A235B1D83E4A}"/>
          </ac:spMkLst>
        </pc:spChg>
        <pc:spChg chg="add del mod">
          <ac:chgData name="Pauline LOUIS" userId="2a9d728a-2a0a-4a2f-b133-636c36451c0b" providerId="ADAL" clId="{21C61996-74A8-4E57-9BF5-C71DFD13AF6E}" dt="2022-09-15T07:46:55.161" v="1278" actId="478"/>
          <ac:spMkLst>
            <pc:docMk/>
            <pc:sldMk cId="1814413108" sldId="479"/>
            <ac:spMk id="7" creationId="{EF2F4DAC-D0AC-5C23-5780-56C6D4EFAD1B}"/>
          </ac:spMkLst>
        </pc:spChg>
        <pc:spChg chg="add mod">
          <ac:chgData name="Pauline LOUIS" userId="2a9d728a-2a0a-4a2f-b133-636c36451c0b" providerId="ADAL" clId="{21C61996-74A8-4E57-9BF5-C71DFD13AF6E}" dt="2022-09-15T16:17:00.751" v="4417" actId="26606"/>
          <ac:spMkLst>
            <pc:docMk/>
            <pc:sldMk cId="1814413108" sldId="479"/>
            <ac:spMk id="8" creationId="{1553A6EF-D476-B813-9AA1-8FAE8D3F1334}"/>
          </ac:spMkLst>
        </pc:spChg>
        <pc:spChg chg="add mod">
          <ac:chgData name="Pauline LOUIS" userId="2a9d728a-2a0a-4a2f-b133-636c36451c0b" providerId="ADAL" clId="{21C61996-74A8-4E57-9BF5-C71DFD13AF6E}" dt="2022-09-15T16:17:00.751" v="4417" actId="26606"/>
          <ac:spMkLst>
            <pc:docMk/>
            <pc:sldMk cId="1814413108" sldId="479"/>
            <ac:spMk id="9" creationId="{A3D17E11-E898-CE69-53FE-3267E838702D}"/>
          </ac:spMkLst>
        </pc:spChg>
        <pc:spChg chg="add mod">
          <ac:chgData name="Pauline LOUIS" userId="2a9d728a-2a0a-4a2f-b133-636c36451c0b" providerId="ADAL" clId="{21C61996-74A8-4E57-9BF5-C71DFD13AF6E}" dt="2022-09-15T16:17:00.751" v="4417" actId="26606"/>
          <ac:spMkLst>
            <pc:docMk/>
            <pc:sldMk cId="1814413108" sldId="479"/>
            <ac:spMk id="10" creationId="{4BD2F774-480F-68AC-66FB-7C8B32E16D2B}"/>
          </ac:spMkLst>
        </pc:spChg>
      </pc:sldChg>
      <pc:sldChg chg="addSp delSp modSp add mod ord modNotesTx">
        <pc:chgData name="Pauline LOUIS" userId="2a9d728a-2a0a-4a2f-b133-636c36451c0b" providerId="ADAL" clId="{21C61996-74A8-4E57-9BF5-C71DFD13AF6E}" dt="2022-09-25T16:23:44.815" v="11733" actId="20577"/>
        <pc:sldMkLst>
          <pc:docMk/>
          <pc:sldMk cId="3059164617" sldId="480"/>
        </pc:sldMkLst>
        <pc:spChg chg="add del mod">
          <ac:chgData name="Pauline LOUIS" userId="2a9d728a-2a0a-4a2f-b133-636c36451c0b" providerId="ADAL" clId="{21C61996-74A8-4E57-9BF5-C71DFD13AF6E}" dt="2022-09-15T16:00:03.851" v="4270" actId="478"/>
          <ac:spMkLst>
            <pc:docMk/>
            <pc:sldMk cId="3059164617" sldId="480"/>
            <ac:spMk id="6" creationId="{217A08C4-C2BE-4894-C0B3-4EA1EADD6749}"/>
          </ac:spMkLst>
        </pc:spChg>
        <pc:spChg chg="mod">
          <ac:chgData name="Pauline LOUIS" userId="2a9d728a-2a0a-4a2f-b133-636c36451c0b" providerId="ADAL" clId="{21C61996-74A8-4E57-9BF5-C71DFD13AF6E}" dt="2022-09-15T16:00:32.818" v="4277"/>
          <ac:spMkLst>
            <pc:docMk/>
            <pc:sldMk cId="3059164617" sldId="480"/>
            <ac:spMk id="9" creationId="{24EB53D5-3EEF-160B-1294-0C5DC255E083}"/>
          </ac:spMkLst>
        </pc:spChg>
        <pc:spChg chg="mod">
          <ac:chgData name="Pauline LOUIS" userId="2a9d728a-2a0a-4a2f-b133-636c36451c0b" providerId="ADAL" clId="{21C61996-74A8-4E57-9BF5-C71DFD13AF6E}" dt="2022-09-15T12:57:20.627" v="1310" actId="20577"/>
          <ac:spMkLst>
            <pc:docMk/>
            <pc:sldMk cId="3059164617" sldId="480"/>
            <ac:spMk id="15" creationId="{6F566329-EA8F-4B01-8F1F-A53AE60564EE}"/>
          </ac:spMkLst>
        </pc:spChg>
        <pc:spChg chg="mod">
          <ac:chgData name="Pauline LOUIS" userId="2a9d728a-2a0a-4a2f-b133-636c36451c0b" providerId="ADAL" clId="{21C61996-74A8-4E57-9BF5-C71DFD13AF6E}" dt="2022-09-16T09:47:43.387" v="4781" actId="1035"/>
          <ac:spMkLst>
            <pc:docMk/>
            <pc:sldMk cId="3059164617" sldId="480"/>
            <ac:spMk id="16" creationId="{C6A5E9CC-1D88-4627-93B5-E4C1AA952D09}"/>
          </ac:spMkLst>
        </pc:spChg>
        <pc:spChg chg="mod">
          <ac:chgData name="Pauline LOUIS" userId="2a9d728a-2a0a-4a2f-b133-636c36451c0b" providerId="ADAL" clId="{21C61996-74A8-4E57-9BF5-C71DFD13AF6E}" dt="2022-09-25T16:23:34.502" v="11712" actId="113"/>
          <ac:spMkLst>
            <pc:docMk/>
            <pc:sldMk cId="3059164617" sldId="480"/>
            <ac:spMk id="17" creationId="{1776DAB9-7166-479A-85A4-39695717B9D3}"/>
          </ac:spMkLst>
        </pc:spChg>
        <pc:grpChg chg="add del mod">
          <ac:chgData name="Pauline LOUIS" userId="2a9d728a-2a0a-4a2f-b133-636c36451c0b" providerId="ADAL" clId="{21C61996-74A8-4E57-9BF5-C71DFD13AF6E}" dt="2022-09-15T16:02:16.046" v="4324" actId="21"/>
          <ac:grpSpMkLst>
            <pc:docMk/>
            <pc:sldMk cId="3059164617" sldId="480"/>
            <ac:grpSpMk id="7" creationId="{FB66BC35-1411-6444-1DA4-41E413D5FBB9}"/>
          </ac:grpSpMkLst>
        </pc:grpChg>
        <pc:picChg chg="add mod">
          <ac:chgData name="Pauline LOUIS" userId="2a9d728a-2a0a-4a2f-b133-636c36451c0b" providerId="ADAL" clId="{21C61996-74A8-4E57-9BF5-C71DFD13AF6E}" dt="2022-09-16T10:10:39.006" v="5115"/>
          <ac:picMkLst>
            <pc:docMk/>
            <pc:sldMk cId="3059164617" sldId="480"/>
            <ac:picMk id="2" creationId="{FC3A91B6-34FA-571F-64DE-0A9D091463EE}"/>
          </ac:picMkLst>
        </pc:picChg>
        <pc:picChg chg="add del mod">
          <ac:chgData name="Pauline LOUIS" userId="2a9d728a-2a0a-4a2f-b133-636c36451c0b" providerId="ADAL" clId="{21C61996-74A8-4E57-9BF5-C71DFD13AF6E}" dt="2022-09-16T10:10:38.751" v="5114" actId="478"/>
          <ac:picMkLst>
            <pc:docMk/>
            <pc:sldMk cId="3059164617" sldId="480"/>
            <ac:picMk id="3" creationId="{C029AB75-FFCB-FED5-44A6-BCB5CF8C9A6D}"/>
          </ac:picMkLst>
        </pc:picChg>
        <pc:picChg chg="add mod ord modCrop">
          <ac:chgData name="Pauline LOUIS" userId="2a9d728a-2a0a-4a2f-b133-636c36451c0b" providerId="ADAL" clId="{21C61996-74A8-4E57-9BF5-C71DFD13AF6E}" dt="2022-09-16T12:48:46.424" v="7163" actId="29295"/>
          <ac:picMkLst>
            <pc:docMk/>
            <pc:sldMk cId="3059164617" sldId="480"/>
            <ac:picMk id="5" creationId="{B7072274-AE46-C089-8135-5F4058D015A7}"/>
          </ac:picMkLst>
        </pc:picChg>
        <pc:picChg chg="mod">
          <ac:chgData name="Pauline LOUIS" userId="2a9d728a-2a0a-4a2f-b133-636c36451c0b" providerId="ADAL" clId="{21C61996-74A8-4E57-9BF5-C71DFD13AF6E}" dt="2022-09-15T16:00:32.818" v="4277"/>
          <ac:picMkLst>
            <pc:docMk/>
            <pc:sldMk cId="3059164617" sldId="480"/>
            <ac:picMk id="8" creationId="{A3E9BEEF-89F8-B399-3131-D9DAD3D988B0}"/>
          </ac:picMkLst>
        </pc:picChg>
      </pc:sldChg>
      <pc:sldChg chg="addSp delSp modSp add mod modNotesTx">
        <pc:chgData name="Pauline LOUIS" userId="2a9d728a-2a0a-4a2f-b133-636c36451c0b" providerId="ADAL" clId="{21C61996-74A8-4E57-9BF5-C71DFD13AF6E}" dt="2022-09-16T10:10:33.859" v="5113" actId="1076"/>
        <pc:sldMkLst>
          <pc:docMk/>
          <pc:sldMk cId="1927667701" sldId="481"/>
        </pc:sldMkLst>
        <pc:spChg chg="add del mod">
          <ac:chgData name="Pauline LOUIS" userId="2a9d728a-2a0a-4a2f-b133-636c36451c0b" providerId="ADAL" clId="{21C61996-74A8-4E57-9BF5-C71DFD13AF6E}" dt="2022-09-15T15:21:39.653" v="3601" actId="478"/>
          <ac:spMkLst>
            <pc:docMk/>
            <pc:sldMk cId="1927667701" sldId="481"/>
            <ac:spMk id="4" creationId="{914EAB30-4A04-1B1A-530B-BEDA6348086A}"/>
          </ac:spMkLst>
        </pc:spChg>
        <pc:spChg chg="add del mod">
          <ac:chgData name="Pauline LOUIS" userId="2a9d728a-2a0a-4a2f-b133-636c36451c0b" providerId="ADAL" clId="{21C61996-74A8-4E57-9BF5-C71DFD13AF6E}" dt="2022-09-15T15:22:10.414" v="3606" actId="478"/>
          <ac:spMkLst>
            <pc:docMk/>
            <pc:sldMk cId="1927667701" sldId="481"/>
            <ac:spMk id="6" creationId="{80BE7B40-ECA9-CF02-A51A-C8F7B169F9ED}"/>
          </ac:spMkLst>
        </pc:spChg>
        <pc:spChg chg="add del mod">
          <ac:chgData name="Pauline LOUIS" userId="2a9d728a-2a0a-4a2f-b133-636c36451c0b" providerId="ADAL" clId="{21C61996-74A8-4E57-9BF5-C71DFD13AF6E}" dt="2022-09-15T15:23:12.813" v="3620" actId="478"/>
          <ac:spMkLst>
            <pc:docMk/>
            <pc:sldMk cId="1927667701" sldId="481"/>
            <ac:spMk id="7" creationId="{D1B6E3F6-69A2-F88B-DF42-F62298304871}"/>
          </ac:spMkLst>
        </pc:spChg>
        <pc:spChg chg="add del mod">
          <ac:chgData name="Pauline LOUIS" userId="2a9d728a-2a0a-4a2f-b133-636c36451c0b" providerId="ADAL" clId="{21C61996-74A8-4E57-9BF5-C71DFD13AF6E}" dt="2022-09-15T15:23:12.237" v="3619" actId="478"/>
          <ac:spMkLst>
            <pc:docMk/>
            <pc:sldMk cId="1927667701" sldId="481"/>
            <ac:spMk id="8" creationId="{E1CFDE03-5458-73F4-AD62-9AA2541BBC9A}"/>
          </ac:spMkLst>
        </pc:spChg>
        <pc:spChg chg="add del mod">
          <ac:chgData name="Pauline LOUIS" userId="2a9d728a-2a0a-4a2f-b133-636c36451c0b" providerId="ADAL" clId="{21C61996-74A8-4E57-9BF5-C71DFD13AF6E}" dt="2022-09-15T15:23:10.622" v="3617" actId="478"/>
          <ac:spMkLst>
            <pc:docMk/>
            <pc:sldMk cId="1927667701" sldId="481"/>
            <ac:spMk id="9" creationId="{7EE08A78-574C-3A1F-45A8-466E2B646885}"/>
          </ac:spMkLst>
        </pc:spChg>
        <pc:spChg chg="add del mod">
          <ac:chgData name="Pauline LOUIS" userId="2a9d728a-2a0a-4a2f-b133-636c36451c0b" providerId="ADAL" clId="{21C61996-74A8-4E57-9BF5-C71DFD13AF6E}" dt="2022-09-15T15:23:11.453" v="3618" actId="478"/>
          <ac:spMkLst>
            <pc:docMk/>
            <pc:sldMk cId="1927667701" sldId="481"/>
            <ac:spMk id="10" creationId="{0DC2D740-248F-D36B-7C68-2574956782A9}"/>
          </ac:spMkLst>
        </pc:spChg>
        <pc:spChg chg="mod">
          <ac:chgData name="Pauline LOUIS" userId="2a9d728a-2a0a-4a2f-b133-636c36451c0b" providerId="ADAL" clId="{21C61996-74A8-4E57-9BF5-C71DFD13AF6E}" dt="2022-09-16T09:47:50.295" v="4790" actId="1035"/>
          <ac:spMkLst>
            <pc:docMk/>
            <pc:sldMk cId="1927667701" sldId="481"/>
            <ac:spMk id="16" creationId="{C6A5E9CC-1D88-4627-93B5-E4C1AA952D09}"/>
          </ac:spMkLst>
        </pc:spChg>
        <pc:spChg chg="del">
          <ac:chgData name="Pauline LOUIS" userId="2a9d728a-2a0a-4a2f-b133-636c36451c0b" providerId="ADAL" clId="{21C61996-74A8-4E57-9BF5-C71DFD13AF6E}" dt="2022-09-15T15:21:36.441" v="3600" actId="478"/>
          <ac:spMkLst>
            <pc:docMk/>
            <pc:sldMk cId="1927667701" sldId="481"/>
            <ac:spMk id="17" creationId="{1776DAB9-7166-479A-85A4-39695717B9D3}"/>
          </ac:spMkLst>
        </pc:spChg>
        <pc:spChg chg="add mod">
          <ac:chgData name="Pauline LOUIS" userId="2a9d728a-2a0a-4a2f-b133-636c36451c0b" providerId="ADAL" clId="{21C61996-74A8-4E57-9BF5-C71DFD13AF6E}" dt="2022-09-15T16:00:27.398" v="4276" actId="1036"/>
          <ac:spMkLst>
            <pc:docMk/>
            <pc:sldMk cId="1927667701" sldId="481"/>
            <ac:spMk id="25" creationId="{0C60681E-4E22-98E7-6724-DA68565B59B4}"/>
          </ac:spMkLst>
        </pc:spChg>
        <pc:grpChg chg="add del mod">
          <ac:chgData name="Pauline LOUIS" userId="2a9d728a-2a0a-4a2f-b133-636c36451c0b" providerId="ADAL" clId="{21C61996-74A8-4E57-9BF5-C71DFD13AF6E}" dt="2022-09-15T16:02:10.766" v="4323" actId="478"/>
          <ac:grpSpMkLst>
            <pc:docMk/>
            <pc:sldMk cId="1927667701" sldId="481"/>
            <ac:grpSpMk id="26" creationId="{770E143A-4922-0DD8-4644-A60DE24C4FC9}"/>
          </ac:grpSpMkLst>
        </pc:grpChg>
        <pc:graphicFrameChg chg="add del mod modGraphic">
          <ac:chgData name="Pauline LOUIS" userId="2a9d728a-2a0a-4a2f-b133-636c36451c0b" providerId="ADAL" clId="{21C61996-74A8-4E57-9BF5-C71DFD13AF6E}" dt="2022-09-15T15:36:12.794" v="4094" actId="478"/>
          <ac:graphicFrameMkLst>
            <pc:docMk/>
            <pc:sldMk cId="1927667701" sldId="481"/>
            <ac:graphicFrameMk id="11" creationId="{D7B5006D-8726-761A-0ECB-F01E332E8CDA}"/>
          </ac:graphicFrameMkLst>
        </pc:graphicFrameChg>
        <pc:graphicFrameChg chg="add mod modGraphic">
          <ac:chgData name="Pauline LOUIS" userId="2a9d728a-2a0a-4a2f-b133-636c36451c0b" providerId="ADAL" clId="{21C61996-74A8-4E57-9BF5-C71DFD13AF6E}" dt="2022-09-15T16:10:24.545" v="4401" actId="207"/>
          <ac:graphicFrameMkLst>
            <pc:docMk/>
            <pc:sldMk cId="1927667701" sldId="481"/>
            <ac:graphicFrameMk id="13" creationId="{CADF858A-A0B7-E5A3-85C0-218766DCD2BF}"/>
          </ac:graphicFrameMkLst>
        </pc:graphicFrameChg>
        <pc:picChg chg="mod">
          <ac:chgData name="Pauline LOUIS" userId="2a9d728a-2a0a-4a2f-b133-636c36451c0b" providerId="ADAL" clId="{21C61996-74A8-4E57-9BF5-C71DFD13AF6E}" dt="2022-09-16T10:10:33.859" v="5113" actId="1076"/>
          <ac:picMkLst>
            <pc:docMk/>
            <pc:sldMk cId="1927667701" sldId="481"/>
            <ac:picMk id="3" creationId="{C029AB75-FFCB-FED5-44A6-BCB5CF8C9A6D}"/>
          </ac:picMkLst>
        </pc:picChg>
        <pc:picChg chg="mod">
          <ac:chgData name="Pauline LOUIS" userId="2a9d728a-2a0a-4a2f-b133-636c36451c0b" providerId="ADAL" clId="{21C61996-74A8-4E57-9BF5-C71DFD13AF6E}" dt="2022-09-15T16:03:54.846" v="4330" actId="29295"/>
          <ac:picMkLst>
            <pc:docMk/>
            <pc:sldMk cId="1927667701" sldId="481"/>
            <ac:picMk id="5" creationId="{B7072274-AE46-C089-8135-5F4058D015A7}"/>
          </ac:picMkLst>
        </pc:picChg>
        <pc:picChg chg="add del mod ord">
          <ac:chgData name="Pauline LOUIS" userId="2a9d728a-2a0a-4a2f-b133-636c36451c0b" providerId="ADAL" clId="{21C61996-74A8-4E57-9BF5-C71DFD13AF6E}" dt="2022-09-15T15:40:58.402" v="4197" actId="478"/>
          <ac:picMkLst>
            <pc:docMk/>
            <pc:sldMk cId="1927667701" sldId="481"/>
            <ac:picMk id="12" creationId="{4383A1F2-EA11-E5F9-AC32-2E99BA2C1E72}"/>
          </ac:picMkLst>
        </pc:picChg>
        <pc:picChg chg="add mod">
          <ac:chgData name="Pauline LOUIS" userId="2a9d728a-2a0a-4a2f-b133-636c36451c0b" providerId="ADAL" clId="{21C61996-74A8-4E57-9BF5-C71DFD13AF6E}" dt="2022-09-15T15:48:35.537" v="4243"/>
          <ac:picMkLst>
            <pc:docMk/>
            <pc:sldMk cId="1927667701" sldId="481"/>
            <ac:picMk id="18" creationId="{FE41C9F1-7323-D7B2-DF92-B629C4E43FF2}"/>
          </ac:picMkLst>
        </pc:picChg>
        <pc:picChg chg="add mod">
          <ac:chgData name="Pauline LOUIS" userId="2a9d728a-2a0a-4a2f-b133-636c36451c0b" providerId="ADAL" clId="{21C61996-74A8-4E57-9BF5-C71DFD13AF6E}" dt="2022-09-15T15:48:43.206" v="4244"/>
          <ac:picMkLst>
            <pc:docMk/>
            <pc:sldMk cId="1927667701" sldId="481"/>
            <ac:picMk id="20" creationId="{8EB1673D-C2B3-77EC-08AD-0BA1F1E805D2}"/>
          </ac:picMkLst>
        </pc:picChg>
        <pc:picChg chg="add mod">
          <ac:chgData name="Pauline LOUIS" userId="2a9d728a-2a0a-4a2f-b133-636c36451c0b" providerId="ADAL" clId="{21C61996-74A8-4E57-9BF5-C71DFD13AF6E}" dt="2022-09-15T15:48:53.736" v="4245"/>
          <ac:picMkLst>
            <pc:docMk/>
            <pc:sldMk cId="1927667701" sldId="481"/>
            <ac:picMk id="22" creationId="{3C13E3F9-9A53-DCB8-0B02-A8243D6AC74C}"/>
          </ac:picMkLst>
        </pc:picChg>
        <pc:picChg chg="add mod">
          <ac:chgData name="Pauline LOUIS" userId="2a9d728a-2a0a-4a2f-b133-636c36451c0b" providerId="ADAL" clId="{21C61996-74A8-4E57-9BF5-C71DFD13AF6E}" dt="2022-09-15T16:00:17.999" v="4271" actId="164"/>
          <ac:picMkLst>
            <pc:docMk/>
            <pc:sldMk cId="1927667701" sldId="481"/>
            <ac:picMk id="24" creationId="{2A468CC6-51E0-3A66-7FA0-0839B26D56CA}"/>
          </ac:picMkLst>
        </pc:picChg>
      </pc:sldChg>
      <pc:sldChg chg="addSp delSp modSp new del mod">
        <pc:chgData name="Pauline LOUIS" userId="2a9d728a-2a0a-4a2f-b133-636c36451c0b" providerId="ADAL" clId="{21C61996-74A8-4E57-9BF5-C71DFD13AF6E}" dt="2022-09-16T08:50:32.938" v="4493" actId="2696"/>
        <pc:sldMkLst>
          <pc:docMk/>
          <pc:sldMk cId="1310720526" sldId="482"/>
        </pc:sldMkLst>
        <pc:spChg chg="mod">
          <ac:chgData name="Pauline LOUIS" userId="2a9d728a-2a0a-4a2f-b133-636c36451c0b" providerId="ADAL" clId="{21C61996-74A8-4E57-9BF5-C71DFD13AF6E}" dt="2022-09-15T16:01:39.747" v="4312" actId="20577"/>
          <ac:spMkLst>
            <pc:docMk/>
            <pc:sldMk cId="1310720526" sldId="482"/>
            <ac:spMk id="2" creationId="{BA42A368-4270-DACE-AEE8-07D923A084EE}"/>
          </ac:spMkLst>
        </pc:spChg>
        <pc:spChg chg="mod">
          <ac:chgData name="Pauline LOUIS" userId="2a9d728a-2a0a-4a2f-b133-636c36451c0b" providerId="ADAL" clId="{21C61996-74A8-4E57-9BF5-C71DFD13AF6E}" dt="2022-09-15T16:02:01.883" v="4322" actId="20577"/>
          <ac:spMkLst>
            <pc:docMk/>
            <pc:sldMk cId="1310720526" sldId="482"/>
            <ac:spMk id="5" creationId="{DE787787-3E5F-D7E9-4734-7D493B36B007}"/>
          </ac:spMkLst>
        </pc:spChg>
        <pc:grpChg chg="add del mod">
          <ac:chgData name="Pauline LOUIS" userId="2a9d728a-2a0a-4a2f-b133-636c36451c0b" providerId="ADAL" clId="{21C61996-74A8-4E57-9BF5-C71DFD13AF6E}" dt="2022-09-15T16:09:18.715" v="4398" actId="478"/>
          <ac:grpSpMkLst>
            <pc:docMk/>
            <pc:sldMk cId="1310720526" sldId="482"/>
            <ac:grpSpMk id="3" creationId="{DDD80220-0C76-45EA-BE4F-51E9F510CA8B}"/>
          </ac:grpSpMkLst>
        </pc:grpChg>
        <pc:picChg chg="mod">
          <ac:chgData name="Pauline LOUIS" userId="2a9d728a-2a0a-4a2f-b133-636c36451c0b" providerId="ADAL" clId="{21C61996-74A8-4E57-9BF5-C71DFD13AF6E}" dt="2022-09-15T16:01:15.207" v="4279"/>
          <ac:picMkLst>
            <pc:docMk/>
            <pc:sldMk cId="1310720526" sldId="482"/>
            <ac:picMk id="4" creationId="{137B4B1E-F932-5C10-408B-DE4DEFE72F4D}"/>
          </ac:picMkLst>
        </pc:picChg>
        <pc:picChg chg="add del mod">
          <ac:chgData name="Pauline LOUIS" userId="2a9d728a-2a0a-4a2f-b133-636c36451c0b" providerId="ADAL" clId="{21C61996-74A8-4E57-9BF5-C71DFD13AF6E}" dt="2022-09-15T16:10:51.130" v="4402" actId="478"/>
          <ac:picMkLst>
            <pc:docMk/>
            <pc:sldMk cId="1310720526" sldId="482"/>
            <ac:picMk id="6" creationId="{974ABA4B-2C5D-22D9-5C9D-30437F22381F}"/>
          </ac:picMkLst>
        </pc:picChg>
      </pc:sldChg>
      <pc:sldChg chg="addSp delSp modSp new del mod">
        <pc:chgData name="Pauline LOUIS" userId="2a9d728a-2a0a-4a2f-b133-636c36451c0b" providerId="ADAL" clId="{21C61996-74A8-4E57-9BF5-C71DFD13AF6E}" dt="2022-09-15T16:06:21.318" v="4392" actId="680"/>
        <pc:sldMkLst>
          <pc:docMk/>
          <pc:sldMk cId="615120232" sldId="483"/>
        </pc:sldMkLst>
        <pc:spChg chg="mod">
          <ac:chgData name="Pauline LOUIS" userId="2a9d728a-2a0a-4a2f-b133-636c36451c0b" providerId="ADAL" clId="{21C61996-74A8-4E57-9BF5-C71DFD13AF6E}" dt="2022-09-15T16:06:20.740" v="4391"/>
          <ac:spMkLst>
            <pc:docMk/>
            <pc:sldMk cId="615120232" sldId="483"/>
            <ac:spMk id="2" creationId="{57A7CBF1-D43F-76FA-6298-A8696C03EEA6}"/>
          </ac:spMkLst>
        </pc:spChg>
        <pc:spChg chg="add del mod">
          <ac:chgData name="Pauline LOUIS" userId="2a9d728a-2a0a-4a2f-b133-636c36451c0b" providerId="ADAL" clId="{21C61996-74A8-4E57-9BF5-C71DFD13AF6E}" dt="2022-09-15T16:06:19.969" v="4389"/>
          <ac:spMkLst>
            <pc:docMk/>
            <pc:sldMk cId="615120232" sldId="483"/>
            <ac:spMk id="4" creationId="{5AC252A8-37E1-BEA0-2CB5-C7BBDB55C0FF}"/>
          </ac:spMkLst>
        </pc:spChg>
        <pc:graphicFrameChg chg="add del mod">
          <ac:chgData name="Pauline LOUIS" userId="2a9d728a-2a0a-4a2f-b133-636c36451c0b" providerId="ADAL" clId="{21C61996-74A8-4E57-9BF5-C71DFD13AF6E}" dt="2022-09-15T16:06:18.232" v="4384"/>
          <ac:graphicFrameMkLst>
            <pc:docMk/>
            <pc:sldMk cId="615120232" sldId="483"/>
            <ac:graphicFrameMk id="5" creationId="{6D6E5011-3EB0-D16A-F287-2CDAD59D5DD2}"/>
          </ac:graphicFrameMkLst>
        </pc:graphicFrameChg>
        <pc:picChg chg="add del mod">
          <ac:chgData name="Pauline LOUIS" userId="2a9d728a-2a0a-4a2f-b133-636c36451c0b" providerId="ADAL" clId="{21C61996-74A8-4E57-9BF5-C71DFD13AF6E}" dt="2022-09-15T16:06:20.339" v="4390"/>
          <ac:picMkLst>
            <pc:docMk/>
            <pc:sldMk cId="615120232" sldId="483"/>
            <ac:picMk id="3" creationId="{1B492CAB-BB3B-DF99-1FDD-9D78FB2DFF7C}"/>
          </ac:picMkLst>
        </pc:picChg>
        <pc:picChg chg="add del mod">
          <ac:chgData name="Pauline LOUIS" userId="2a9d728a-2a0a-4a2f-b133-636c36451c0b" providerId="ADAL" clId="{21C61996-74A8-4E57-9BF5-C71DFD13AF6E}" dt="2022-09-15T16:06:18.232" v="4384"/>
          <ac:picMkLst>
            <pc:docMk/>
            <pc:sldMk cId="615120232" sldId="483"/>
            <ac:picMk id="6" creationId="{EA533C8B-0DB5-5536-EF02-A63046C8E989}"/>
          </ac:picMkLst>
        </pc:picChg>
        <pc:picChg chg="add del mod">
          <ac:chgData name="Pauline LOUIS" userId="2a9d728a-2a0a-4a2f-b133-636c36451c0b" providerId="ADAL" clId="{21C61996-74A8-4E57-9BF5-C71DFD13AF6E}" dt="2022-09-15T16:06:18.232" v="4384"/>
          <ac:picMkLst>
            <pc:docMk/>
            <pc:sldMk cId="615120232" sldId="483"/>
            <ac:picMk id="7" creationId="{FDBA4566-42DA-74D4-5F8B-80E0C9D14DCD}"/>
          </ac:picMkLst>
        </pc:picChg>
        <pc:picChg chg="add del mod">
          <ac:chgData name="Pauline LOUIS" userId="2a9d728a-2a0a-4a2f-b133-636c36451c0b" providerId="ADAL" clId="{21C61996-74A8-4E57-9BF5-C71DFD13AF6E}" dt="2022-09-15T16:06:18.232" v="4384"/>
          <ac:picMkLst>
            <pc:docMk/>
            <pc:sldMk cId="615120232" sldId="483"/>
            <ac:picMk id="8" creationId="{4143AE09-864B-D076-BCF5-BB5441538796}"/>
          </ac:picMkLst>
        </pc:picChg>
      </pc:sldChg>
      <pc:sldChg chg="new del">
        <pc:chgData name="Pauline LOUIS" userId="2a9d728a-2a0a-4a2f-b133-636c36451c0b" providerId="ADAL" clId="{21C61996-74A8-4E57-9BF5-C71DFD13AF6E}" dt="2022-09-15T16:04:39.490" v="4336" actId="2696"/>
        <pc:sldMkLst>
          <pc:docMk/>
          <pc:sldMk cId="1581596048" sldId="483"/>
        </pc:sldMkLst>
      </pc:sldChg>
      <pc:sldChg chg="new del">
        <pc:chgData name="Pauline LOUIS" userId="2a9d728a-2a0a-4a2f-b133-636c36451c0b" providerId="ADAL" clId="{21C61996-74A8-4E57-9BF5-C71DFD13AF6E}" dt="2022-09-15T16:04:22.647" v="4332" actId="2696"/>
        <pc:sldMkLst>
          <pc:docMk/>
          <pc:sldMk cId="3197577205" sldId="483"/>
        </pc:sldMkLst>
      </pc:sldChg>
      <pc:sldChg chg="new del">
        <pc:chgData name="Pauline LOUIS" userId="2a9d728a-2a0a-4a2f-b133-636c36451c0b" providerId="ADAL" clId="{21C61996-74A8-4E57-9BF5-C71DFD13AF6E}" dt="2022-09-15T16:04:29.107" v="4334" actId="680"/>
        <pc:sldMkLst>
          <pc:docMk/>
          <pc:sldMk cId="3459283554" sldId="483"/>
        </pc:sldMkLst>
      </pc:sldChg>
      <pc:sldChg chg="addSp delSp modSp new mod modNotesTx">
        <pc:chgData name="Pauline LOUIS" userId="2a9d728a-2a0a-4a2f-b133-636c36451c0b" providerId="ADAL" clId="{21C61996-74A8-4E57-9BF5-C71DFD13AF6E}" dt="2022-09-25T17:27:39.333" v="11746" actId="20577"/>
        <pc:sldMkLst>
          <pc:docMk/>
          <pc:sldMk cId="3808343335" sldId="483"/>
        </pc:sldMkLst>
        <pc:spChg chg="mod">
          <ac:chgData name="Pauline LOUIS" userId="2a9d728a-2a0a-4a2f-b133-636c36451c0b" providerId="ADAL" clId="{21C61996-74A8-4E57-9BF5-C71DFD13AF6E}" dt="2022-09-16T06:57:38.729" v="4457" actId="20577"/>
          <ac:spMkLst>
            <pc:docMk/>
            <pc:sldMk cId="3808343335" sldId="483"/>
            <ac:spMk id="2" creationId="{5DB87FEF-AF13-008A-C6DE-A6098E03B1F8}"/>
          </ac:spMkLst>
        </pc:spChg>
        <pc:picChg chg="add del mod">
          <ac:chgData name="Pauline LOUIS" userId="2a9d728a-2a0a-4a2f-b133-636c36451c0b" providerId="ADAL" clId="{21C61996-74A8-4E57-9BF5-C71DFD13AF6E}" dt="2022-09-19T15:53:10.569" v="7242" actId="21"/>
          <ac:picMkLst>
            <pc:docMk/>
            <pc:sldMk cId="3808343335" sldId="483"/>
            <ac:picMk id="5" creationId="{631E313D-8ACE-BC97-BE7A-ACB5E1D3F7E6}"/>
          </ac:picMkLst>
        </pc:picChg>
      </pc:sldChg>
      <pc:sldChg chg="new del">
        <pc:chgData name="Pauline LOUIS" userId="2a9d728a-2a0a-4a2f-b133-636c36451c0b" providerId="ADAL" clId="{21C61996-74A8-4E57-9BF5-C71DFD13AF6E}" dt="2022-09-16T08:50:38.650" v="4495" actId="2696"/>
        <pc:sldMkLst>
          <pc:docMk/>
          <pc:sldMk cId="1558765775" sldId="484"/>
        </pc:sldMkLst>
      </pc:sldChg>
      <pc:sldChg chg="addSp modSp new mod">
        <pc:chgData name="Pauline LOUIS" userId="2a9d728a-2a0a-4a2f-b133-636c36451c0b" providerId="ADAL" clId="{21C61996-74A8-4E57-9BF5-C71DFD13AF6E}" dt="2022-09-16T10:11:37.824" v="5131"/>
        <pc:sldMkLst>
          <pc:docMk/>
          <pc:sldMk cId="1988602732" sldId="484"/>
        </pc:sldMkLst>
        <pc:spChg chg="mod">
          <ac:chgData name="Pauline LOUIS" userId="2a9d728a-2a0a-4a2f-b133-636c36451c0b" providerId="ADAL" clId="{21C61996-74A8-4E57-9BF5-C71DFD13AF6E}" dt="2022-09-16T08:51:00.962" v="4523" actId="20577"/>
          <ac:spMkLst>
            <pc:docMk/>
            <pc:sldMk cId="1988602732" sldId="484"/>
            <ac:spMk id="2" creationId="{29C3BF3E-92DD-2C05-CE86-D622B36DF6F4}"/>
          </ac:spMkLst>
        </pc:spChg>
        <pc:picChg chg="add mod">
          <ac:chgData name="Pauline LOUIS" userId="2a9d728a-2a0a-4a2f-b133-636c36451c0b" providerId="ADAL" clId="{21C61996-74A8-4E57-9BF5-C71DFD13AF6E}" dt="2022-09-16T10:11:37.824" v="5131"/>
          <ac:picMkLst>
            <pc:docMk/>
            <pc:sldMk cId="1988602732" sldId="484"/>
            <ac:picMk id="5" creationId="{45ECA354-95A8-A1CF-D69A-042B329D3D54}"/>
          </ac:picMkLst>
        </pc:picChg>
      </pc:sldChg>
      <pc:sldChg chg="addSp delSp modSp add del mod modNotesTx">
        <pc:chgData name="Pauline LOUIS" userId="2a9d728a-2a0a-4a2f-b133-636c36451c0b" providerId="ADAL" clId="{21C61996-74A8-4E57-9BF5-C71DFD13AF6E}" dt="2022-09-21T08:00:15.859" v="11659" actId="20577"/>
        <pc:sldMkLst>
          <pc:docMk/>
          <pc:sldMk cId="2644643792" sldId="485"/>
        </pc:sldMkLst>
        <pc:spChg chg="mod">
          <ac:chgData name="Pauline LOUIS" userId="2a9d728a-2a0a-4a2f-b133-636c36451c0b" providerId="ADAL" clId="{21C61996-74A8-4E57-9BF5-C71DFD13AF6E}" dt="2022-09-16T10:40:43.832" v="5647" actId="20577"/>
          <ac:spMkLst>
            <pc:docMk/>
            <pc:sldMk cId="2644643792" sldId="485"/>
            <ac:spMk id="15" creationId="{6F566329-EA8F-4B01-8F1F-A53AE60564EE}"/>
          </ac:spMkLst>
        </pc:spChg>
        <pc:spChg chg="mod">
          <ac:chgData name="Pauline LOUIS" userId="2a9d728a-2a0a-4a2f-b133-636c36451c0b" providerId="ADAL" clId="{21C61996-74A8-4E57-9BF5-C71DFD13AF6E}" dt="2022-09-16T10:40:53.439" v="5668" actId="20577"/>
          <ac:spMkLst>
            <pc:docMk/>
            <pc:sldMk cId="2644643792" sldId="485"/>
            <ac:spMk id="16" creationId="{C6A5E9CC-1D88-4627-93B5-E4C1AA952D09}"/>
          </ac:spMkLst>
        </pc:spChg>
        <pc:spChg chg="add mod">
          <ac:chgData name="Pauline LOUIS" userId="2a9d728a-2a0a-4a2f-b133-636c36451c0b" providerId="ADAL" clId="{21C61996-74A8-4E57-9BF5-C71DFD13AF6E}" dt="2022-09-16T10:19:33.808" v="5283" actId="207"/>
          <ac:spMkLst>
            <pc:docMk/>
            <pc:sldMk cId="2644643792" sldId="485"/>
            <ac:spMk id="17" creationId="{0EA6BFDE-6D5F-25D8-79DC-D70897F01980}"/>
          </ac:spMkLst>
        </pc:spChg>
        <pc:spChg chg="add del mod">
          <ac:chgData name="Pauline LOUIS" userId="2a9d728a-2a0a-4a2f-b133-636c36451c0b" providerId="ADAL" clId="{21C61996-74A8-4E57-9BF5-C71DFD13AF6E}" dt="2022-09-16T10:18:29.627" v="5252" actId="478"/>
          <ac:spMkLst>
            <pc:docMk/>
            <pc:sldMk cId="2644643792" sldId="485"/>
            <ac:spMk id="66" creationId="{B6BD35D8-C185-E7E1-2A10-540A7C47241E}"/>
          </ac:spMkLst>
        </pc:spChg>
        <pc:spChg chg="add mod ord">
          <ac:chgData name="Pauline LOUIS" userId="2a9d728a-2a0a-4a2f-b133-636c36451c0b" providerId="ADAL" clId="{21C61996-74A8-4E57-9BF5-C71DFD13AF6E}" dt="2022-09-16T10:19:38.097" v="5284" actId="207"/>
          <ac:spMkLst>
            <pc:docMk/>
            <pc:sldMk cId="2644643792" sldId="485"/>
            <ac:spMk id="68" creationId="{F17F305E-FF4C-52E3-67C2-B4C57B59BEC7}"/>
          </ac:spMkLst>
        </pc:spChg>
        <pc:spChg chg="add mod">
          <ac:chgData name="Pauline LOUIS" userId="2a9d728a-2a0a-4a2f-b133-636c36451c0b" providerId="ADAL" clId="{21C61996-74A8-4E57-9BF5-C71DFD13AF6E}" dt="2022-09-16T10:43:19.884" v="5783" actId="20577"/>
          <ac:spMkLst>
            <pc:docMk/>
            <pc:sldMk cId="2644643792" sldId="485"/>
            <ac:spMk id="69" creationId="{E5C69EA9-F06D-AB48-7340-3A142B2FD879}"/>
          </ac:spMkLst>
        </pc:spChg>
        <pc:spChg chg="add mod">
          <ac:chgData name="Pauline LOUIS" userId="2a9d728a-2a0a-4a2f-b133-636c36451c0b" providerId="ADAL" clId="{21C61996-74A8-4E57-9BF5-C71DFD13AF6E}" dt="2022-09-16T10:52:51.640" v="6326" actId="1036"/>
          <ac:spMkLst>
            <pc:docMk/>
            <pc:sldMk cId="2644643792" sldId="485"/>
            <ac:spMk id="70" creationId="{E645680C-E5FA-E666-1FF1-29EBEBFB0E6B}"/>
          </ac:spMkLst>
        </pc:spChg>
        <pc:spChg chg="add mod">
          <ac:chgData name="Pauline LOUIS" userId="2a9d728a-2a0a-4a2f-b133-636c36451c0b" providerId="ADAL" clId="{21C61996-74A8-4E57-9BF5-C71DFD13AF6E}" dt="2022-09-16T10:21:46.011" v="5423" actId="1037"/>
          <ac:spMkLst>
            <pc:docMk/>
            <pc:sldMk cId="2644643792" sldId="485"/>
            <ac:spMk id="73" creationId="{8C12BB53-9246-02C1-10BB-C45493D4E58E}"/>
          </ac:spMkLst>
        </pc:spChg>
        <pc:spChg chg="add mod">
          <ac:chgData name="Pauline LOUIS" userId="2a9d728a-2a0a-4a2f-b133-636c36451c0b" providerId="ADAL" clId="{21C61996-74A8-4E57-9BF5-C71DFD13AF6E}" dt="2022-09-21T07:49:24.463" v="11445" actId="113"/>
          <ac:spMkLst>
            <pc:docMk/>
            <pc:sldMk cId="2644643792" sldId="485"/>
            <ac:spMk id="74" creationId="{67E3D2BF-543A-5267-7308-A235F4BC27FF}"/>
          </ac:spMkLst>
        </pc:spChg>
        <pc:spChg chg="add mod">
          <ac:chgData name="Pauline LOUIS" userId="2a9d728a-2a0a-4a2f-b133-636c36451c0b" providerId="ADAL" clId="{21C61996-74A8-4E57-9BF5-C71DFD13AF6E}" dt="2022-09-21T08:00:15.859" v="11659" actId="20577"/>
          <ac:spMkLst>
            <pc:docMk/>
            <pc:sldMk cId="2644643792" sldId="485"/>
            <ac:spMk id="75" creationId="{F707072B-7A07-864E-182F-C89B2719517F}"/>
          </ac:spMkLst>
        </pc:spChg>
        <pc:grpChg chg="del">
          <ac:chgData name="Pauline LOUIS" userId="2a9d728a-2a0a-4a2f-b133-636c36451c0b" providerId="ADAL" clId="{21C61996-74A8-4E57-9BF5-C71DFD13AF6E}" dt="2022-09-16T09:59:02.995" v="5010" actId="478"/>
          <ac:grpSpMkLst>
            <pc:docMk/>
            <pc:sldMk cId="2644643792" sldId="485"/>
            <ac:grpSpMk id="67" creationId="{44182492-31EC-DB03-3F38-B4288249FC20}"/>
          </ac:grpSpMkLst>
        </pc:grpChg>
        <pc:grpChg chg="add mod">
          <ac:chgData name="Pauline LOUIS" userId="2a9d728a-2a0a-4a2f-b133-636c36451c0b" providerId="ADAL" clId="{21C61996-74A8-4E57-9BF5-C71DFD13AF6E}" dt="2022-09-16T16:04:39.937" v="7235" actId="1038"/>
          <ac:grpSpMkLst>
            <pc:docMk/>
            <pc:sldMk cId="2644643792" sldId="485"/>
            <ac:grpSpMk id="71" creationId="{4DCAC1AA-CD66-9141-3F6E-AE4B1DD1AFB9}"/>
          </ac:grpSpMkLst>
        </pc:grpChg>
        <pc:grpChg chg="add mod">
          <ac:chgData name="Pauline LOUIS" userId="2a9d728a-2a0a-4a2f-b133-636c36451c0b" providerId="ADAL" clId="{21C61996-74A8-4E57-9BF5-C71DFD13AF6E}" dt="2022-09-16T16:04:40.953" v="7237" actId="1037"/>
          <ac:grpSpMkLst>
            <pc:docMk/>
            <pc:sldMk cId="2644643792" sldId="485"/>
            <ac:grpSpMk id="72" creationId="{295C04BE-0335-DAD7-0D0B-A0A3AA9C75D3}"/>
          </ac:grpSpMkLst>
        </pc:grpChg>
        <pc:graphicFrameChg chg="add del mod modGraphic">
          <ac:chgData name="Pauline LOUIS" userId="2a9d728a-2a0a-4a2f-b133-636c36451c0b" providerId="ADAL" clId="{21C61996-74A8-4E57-9BF5-C71DFD13AF6E}" dt="2022-09-16T10:14:12.016" v="5140" actId="478"/>
          <ac:graphicFrameMkLst>
            <pc:docMk/>
            <pc:sldMk cId="2644643792" sldId="485"/>
            <ac:graphicFrameMk id="3" creationId="{2A97F8F7-B752-845A-5338-CF4097C03240}"/>
          </ac:graphicFrameMkLst>
        </pc:graphicFrameChg>
        <pc:picChg chg="add mod">
          <ac:chgData name="Pauline LOUIS" userId="2a9d728a-2a0a-4a2f-b133-636c36451c0b" providerId="ADAL" clId="{21C61996-74A8-4E57-9BF5-C71DFD13AF6E}" dt="2022-09-16T10:40:49.137" v="5667" actId="1038"/>
          <ac:picMkLst>
            <pc:docMk/>
            <pc:sldMk cId="2644643792" sldId="485"/>
            <ac:picMk id="2" creationId="{CD1EE4FB-3177-1940-87B5-1D39BB2DBA26}"/>
          </ac:picMkLst>
        </pc:picChg>
      </pc:sldChg>
      <pc:sldChg chg="addSp delSp modSp add mod modNotesTx">
        <pc:chgData name="Pauline LOUIS" userId="2a9d728a-2a0a-4a2f-b133-636c36451c0b" providerId="ADAL" clId="{21C61996-74A8-4E57-9BF5-C71DFD13AF6E}" dt="2022-09-21T07:56:31.772" v="11556" actId="20577"/>
        <pc:sldMkLst>
          <pc:docMk/>
          <pc:sldMk cId="2616779467" sldId="486"/>
        </pc:sldMkLst>
        <pc:spChg chg="mod">
          <ac:chgData name="Pauline LOUIS" userId="2a9d728a-2a0a-4a2f-b133-636c36451c0b" providerId="ADAL" clId="{21C61996-74A8-4E57-9BF5-C71DFD13AF6E}" dt="2022-09-16T10:31:29.522" v="5563" actId="207"/>
          <ac:spMkLst>
            <pc:docMk/>
            <pc:sldMk cId="2616779467" sldId="486"/>
            <ac:spMk id="4" creationId="{662F2F9E-C5E0-A9B4-75C8-68BB20E31ECB}"/>
          </ac:spMkLst>
        </pc:spChg>
        <pc:spChg chg="mod">
          <ac:chgData name="Pauline LOUIS" userId="2a9d728a-2a0a-4a2f-b133-636c36451c0b" providerId="ADAL" clId="{21C61996-74A8-4E57-9BF5-C71DFD13AF6E}" dt="2022-09-16T10:34:00.279" v="5575" actId="208"/>
          <ac:spMkLst>
            <pc:docMk/>
            <pc:sldMk cId="2616779467" sldId="486"/>
            <ac:spMk id="5" creationId="{3E6F4C64-9B26-6E2B-6C24-8AB68ED9EFB8}"/>
          </ac:spMkLst>
        </pc:spChg>
        <pc:spChg chg="mod">
          <ac:chgData name="Pauline LOUIS" userId="2a9d728a-2a0a-4a2f-b133-636c36451c0b" providerId="ADAL" clId="{21C61996-74A8-4E57-9BF5-C71DFD13AF6E}" dt="2022-09-16T10:34:06.518" v="5578" actId="208"/>
          <ac:spMkLst>
            <pc:docMk/>
            <pc:sldMk cId="2616779467" sldId="486"/>
            <ac:spMk id="6" creationId="{72A12096-4E89-957C-AE2E-EA10FB0C468A}"/>
          </ac:spMkLst>
        </pc:spChg>
        <pc:spChg chg="mod">
          <ac:chgData name="Pauline LOUIS" userId="2a9d728a-2a0a-4a2f-b133-636c36451c0b" providerId="ADAL" clId="{21C61996-74A8-4E57-9BF5-C71DFD13AF6E}" dt="2022-09-16T10:33:57.870" v="5574" actId="208"/>
          <ac:spMkLst>
            <pc:docMk/>
            <pc:sldMk cId="2616779467" sldId="486"/>
            <ac:spMk id="7" creationId="{FDE70A16-9851-A555-BCD9-B47094C7E55D}"/>
          </ac:spMkLst>
        </pc:spChg>
        <pc:spChg chg="mod">
          <ac:chgData name="Pauline LOUIS" userId="2a9d728a-2a0a-4a2f-b133-636c36451c0b" providerId="ADAL" clId="{21C61996-74A8-4E57-9BF5-C71DFD13AF6E}" dt="2022-09-16T10:34:02.377" v="5576" actId="208"/>
          <ac:spMkLst>
            <pc:docMk/>
            <pc:sldMk cId="2616779467" sldId="486"/>
            <ac:spMk id="8" creationId="{92A36A1A-4A18-943E-4245-40B794F6EF85}"/>
          </ac:spMkLst>
        </pc:spChg>
        <pc:spChg chg="mod">
          <ac:chgData name="Pauline LOUIS" userId="2a9d728a-2a0a-4a2f-b133-636c36451c0b" providerId="ADAL" clId="{21C61996-74A8-4E57-9BF5-C71DFD13AF6E}" dt="2022-09-16T10:41:15.016" v="5691" actId="20577"/>
          <ac:spMkLst>
            <pc:docMk/>
            <pc:sldMk cId="2616779467" sldId="486"/>
            <ac:spMk id="15" creationId="{6F566329-EA8F-4B01-8F1F-A53AE60564EE}"/>
          </ac:spMkLst>
        </pc:spChg>
        <pc:spChg chg="mod">
          <ac:chgData name="Pauline LOUIS" userId="2a9d728a-2a0a-4a2f-b133-636c36451c0b" providerId="ADAL" clId="{21C61996-74A8-4E57-9BF5-C71DFD13AF6E}" dt="2022-09-16T10:26:57.168" v="5490" actId="20577"/>
          <ac:spMkLst>
            <pc:docMk/>
            <pc:sldMk cId="2616779467" sldId="486"/>
            <ac:spMk id="16" creationId="{C6A5E9CC-1D88-4627-93B5-E4C1AA952D09}"/>
          </ac:spMkLst>
        </pc:spChg>
        <pc:spChg chg="mod">
          <ac:chgData name="Pauline LOUIS" userId="2a9d728a-2a0a-4a2f-b133-636c36451c0b" providerId="ADAL" clId="{21C61996-74A8-4E57-9BF5-C71DFD13AF6E}" dt="2022-09-16T10:34:31.717" v="5585" actId="207"/>
          <ac:spMkLst>
            <pc:docMk/>
            <pc:sldMk cId="2616779467" sldId="486"/>
            <ac:spMk id="20" creationId="{9D219922-DC17-EFA0-6884-2863FDBB01E0}"/>
          </ac:spMkLst>
        </pc:spChg>
        <pc:spChg chg="mod">
          <ac:chgData name="Pauline LOUIS" userId="2a9d728a-2a0a-4a2f-b133-636c36451c0b" providerId="ADAL" clId="{21C61996-74A8-4E57-9BF5-C71DFD13AF6E}" dt="2022-09-16T10:34:21.932" v="5584" actId="1038"/>
          <ac:spMkLst>
            <pc:docMk/>
            <pc:sldMk cId="2616779467" sldId="486"/>
            <ac:spMk id="21" creationId="{B5BEEEA5-D38C-A6CA-1903-D686597480A6}"/>
          </ac:spMkLst>
        </pc:spChg>
        <pc:spChg chg="mod">
          <ac:chgData name="Pauline LOUIS" userId="2a9d728a-2a0a-4a2f-b133-636c36451c0b" providerId="ADAL" clId="{21C61996-74A8-4E57-9BF5-C71DFD13AF6E}" dt="2022-09-16T10:36:14.358" v="5595" actId="208"/>
          <ac:spMkLst>
            <pc:docMk/>
            <pc:sldMk cId="2616779467" sldId="486"/>
            <ac:spMk id="22" creationId="{9B1DB268-33D8-B436-2975-A53901049969}"/>
          </ac:spMkLst>
        </pc:spChg>
        <pc:spChg chg="mod">
          <ac:chgData name="Pauline LOUIS" userId="2a9d728a-2a0a-4a2f-b133-636c36451c0b" providerId="ADAL" clId="{21C61996-74A8-4E57-9BF5-C71DFD13AF6E}" dt="2022-09-16T10:35:29.132" v="5593" actId="255"/>
          <ac:spMkLst>
            <pc:docMk/>
            <pc:sldMk cId="2616779467" sldId="486"/>
            <ac:spMk id="23" creationId="{97AB4F72-3C2F-7745-9C28-DA20E3893B4A}"/>
          </ac:spMkLst>
        </pc:spChg>
        <pc:spChg chg="mod">
          <ac:chgData name="Pauline LOUIS" userId="2a9d728a-2a0a-4a2f-b133-636c36451c0b" providerId="ADAL" clId="{21C61996-74A8-4E57-9BF5-C71DFD13AF6E}" dt="2022-09-16T10:34:55.722" v="5589" actId="207"/>
          <ac:spMkLst>
            <pc:docMk/>
            <pc:sldMk cId="2616779467" sldId="486"/>
            <ac:spMk id="24" creationId="{2A881240-048E-3416-0325-A626B7BD2BE8}"/>
          </ac:spMkLst>
        </pc:spChg>
        <pc:spChg chg="mod">
          <ac:chgData name="Pauline LOUIS" userId="2a9d728a-2a0a-4a2f-b133-636c36451c0b" providerId="ADAL" clId="{21C61996-74A8-4E57-9BF5-C71DFD13AF6E}" dt="2022-09-16T10:29:53.550" v="5543" actId="113"/>
          <ac:spMkLst>
            <pc:docMk/>
            <pc:sldMk cId="2616779467" sldId="486"/>
            <ac:spMk id="25" creationId="{52DEB6CA-ECE5-ABDA-49C4-27DCA82FF978}"/>
          </ac:spMkLst>
        </pc:spChg>
        <pc:spChg chg="mod">
          <ac:chgData name="Pauline LOUIS" userId="2a9d728a-2a0a-4a2f-b133-636c36451c0b" providerId="ADAL" clId="{21C61996-74A8-4E57-9BF5-C71DFD13AF6E}" dt="2022-09-16T10:34:58.864" v="5590" actId="108"/>
          <ac:spMkLst>
            <pc:docMk/>
            <pc:sldMk cId="2616779467" sldId="486"/>
            <ac:spMk id="26" creationId="{64D140B9-A160-CD58-7B20-B5B3E722F4CD}"/>
          </ac:spMkLst>
        </pc:spChg>
        <pc:spChg chg="mod">
          <ac:chgData name="Pauline LOUIS" userId="2a9d728a-2a0a-4a2f-b133-636c36451c0b" providerId="ADAL" clId="{21C61996-74A8-4E57-9BF5-C71DFD13AF6E}" dt="2022-09-16T10:31:02.255" v="5555" actId="113"/>
          <ac:spMkLst>
            <pc:docMk/>
            <pc:sldMk cId="2616779467" sldId="486"/>
            <ac:spMk id="27" creationId="{94E7BEA2-0BAD-093E-0021-C5D316E9F648}"/>
          </ac:spMkLst>
        </pc:spChg>
        <pc:spChg chg="mod">
          <ac:chgData name="Pauline LOUIS" userId="2a9d728a-2a0a-4a2f-b133-636c36451c0b" providerId="ADAL" clId="{21C61996-74A8-4E57-9BF5-C71DFD13AF6E}" dt="2022-09-16T10:34:13.861" v="5581" actId="208"/>
          <ac:spMkLst>
            <pc:docMk/>
            <pc:sldMk cId="2616779467" sldId="486"/>
            <ac:spMk id="28" creationId="{E2E36F64-05B3-B9D1-D64F-411A354ECA06}"/>
          </ac:spMkLst>
        </pc:spChg>
        <pc:spChg chg="mod">
          <ac:chgData name="Pauline LOUIS" userId="2a9d728a-2a0a-4a2f-b133-636c36451c0b" providerId="ADAL" clId="{21C61996-74A8-4E57-9BF5-C71DFD13AF6E}" dt="2022-09-16T10:34:11.437" v="5580" actId="208"/>
          <ac:spMkLst>
            <pc:docMk/>
            <pc:sldMk cId="2616779467" sldId="486"/>
            <ac:spMk id="29" creationId="{4786DE9D-9B57-2FCB-B8B6-1713300BDC50}"/>
          </ac:spMkLst>
        </pc:spChg>
        <pc:spChg chg="mod">
          <ac:chgData name="Pauline LOUIS" userId="2a9d728a-2a0a-4a2f-b133-636c36451c0b" providerId="ADAL" clId="{21C61996-74A8-4E57-9BF5-C71DFD13AF6E}" dt="2022-09-16T10:34:04.728" v="5577" actId="208"/>
          <ac:spMkLst>
            <pc:docMk/>
            <pc:sldMk cId="2616779467" sldId="486"/>
            <ac:spMk id="30" creationId="{B5BDA8B8-6803-99F0-A49C-898527B8F9D5}"/>
          </ac:spMkLst>
        </pc:spChg>
        <pc:spChg chg="mod">
          <ac:chgData name="Pauline LOUIS" userId="2a9d728a-2a0a-4a2f-b133-636c36451c0b" providerId="ADAL" clId="{21C61996-74A8-4E57-9BF5-C71DFD13AF6E}" dt="2022-09-16T10:33:37.182" v="5570" actId="108"/>
          <ac:spMkLst>
            <pc:docMk/>
            <pc:sldMk cId="2616779467" sldId="486"/>
            <ac:spMk id="31" creationId="{301DE754-C12C-7D24-3C3F-E5A7C6D0D69D}"/>
          </ac:spMkLst>
        </pc:spChg>
        <pc:spChg chg="mod">
          <ac:chgData name="Pauline LOUIS" userId="2a9d728a-2a0a-4a2f-b133-636c36451c0b" providerId="ADAL" clId="{21C61996-74A8-4E57-9BF5-C71DFD13AF6E}" dt="2022-09-16T10:34:47.858" v="5588" actId="108"/>
          <ac:spMkLst>
            <pc:docMk/>
            <pc:sldMk cId="2616779467" sldId="486"/>
            <ac:spMk id="32" creationId="{9FCC4DC8-59F7-806A-622A-0347D58C2CE9}"/>
          </ac:spMkLst>
        </pc:spChg>
        <pc:spChg chg="mod">
          <ac:chgData name="Pauline LOUIS" userId="2a9d728a-2a0a-4a2f-b133-636c36451c0b" providerId="ADAL" clId="{21C61996-74A8-4E57-9BF5-C71DFD13AF6E}" dt="2022-09-16T10:29:55.700" v="5544" actId="113"/>
          <ac:spMkLst>
            <pc:docMk/>
            <pc:sldMk cId="2616779467" sldId="486"/>
            <ac:spMk id="33" creationId="{8F46EDEF-5F9C-649C-5E2B-35080EE82DBC}"/>
          </ac:spMkLst>
        </pc:spChg>
        <pc:spChg chg="mod">
          <ac:chgData name="Pauline LOUIS" userId="2a9d728a-2a0a-4a2f-b133-636c36451c0b" providerId="ADAL" clId="{21C61996-74A8-4E57-9BF5-C71DFD13AF6E}" dt="2022-09-16T10:34:39.416" v="5586" actId="108"/>
          <ac:spMkLst>
            <pc:docMk/>
            <pc:sldMk cId="2616779467" sldId="486"/>
            <ac:spMk id="34" creationId="{046C7FA6-454F-9BC0-C882-11F243E195A1}"/>
          </ac:spMkLst>
        </pc:spChg>
        <pc:spChg chg="mod">
          <ac:chgData name="Pauline LOUIS" userId="2a9d728a-2a0a-4a2f-b133-636c36451c0b" providerId="ADAL" clId="{21C61996-74A8-4E57-9BF5-C71DFD13AF6E}" dt="2022-09-16T10:29:58.369" v="5545" actId="113"/>
          <ac:spMkLst>
            <pc:docMk/>
            <pc:sldMk cId="2616779467" sldId="486"/>
            <ac:spMk id="35" creationId="{10152FB6-2009-B3B5-8570-5BE1611291AD}"/>
          </ac:spMkLst>
        </pc:spChg>
        <pc:spChg chg="del">
          <ac:chgData name="Pauline LOUIS" userId="2a9d728a-2a0a-4a2f-b133-636c36451c0b" providerId="ADAL" clId="{21C61996-74A8-4E57-9BF5-C71DFD13AF6E}" dt="2022-09-16T10:21:10.533" v="5411" actId="478"/>
          <ac:spMkLst>
            <pc:docMk/>
            <pc:sldMk cId="2616779467" sldId="486"/>
            <ac:spMk id="73" creationId="{8C12BB53-9246-02C1-10BB-C45493D4E58E}"/>
          </ac:spMkLst>
        </pc:spChg>
        <pc:grpChg chg="add mod">
          <ac:chgData name="Pauline LOUIS" userId="2a9d728a-2a0a-4a2f-b133-636c36451c0b" providerId="ADAL" clId="{21C61996-74A8-4E57-9BF5-C71DFD13AF6E}" dt="2022-09-16T10:27:57.347" v="5512" actId="1038"/>
          <ac:grpSpMkLst>
            <pc:docMk/>
            <pc:sldMk cId="2616779467" sldId="486"/>
            <ac:grpSpMk id="3" creationId="{6D396C2A-B4BD-3C3D-4DAE-74770C90907A}"/>
          </ac:grpSpMkLst>
        </pc:grpChg>
        <pc:grpChg chg="mod">
          <ac:chgData name="Pauline LOUIS" userId="2a9d728a-2a0a-4a2f-b133-636c36451c0b" providerId="ADAL" clId="{21C61996-74A8-4E57-9BF5-C71DFD13AF6E}" dt="2022-09-16T10:22:19.140" v="5424"/>
          <ac:grpSpMkLst>
            <pc:docMk/>
            <pc:sldMk cId="2616779467" sldId="486"/>
            <ac:grpSpMk id="9" creationId="{71E70E5C-4D4C-C8B7-153E-BBC790AE371F}"/>
          </ac:grpSpMkLst>
        </pc:grpChg>
        <pc:grpChg chg="mod">
          <ac:chgData name="Pauline LOUIS" userId="2a9d728a-2a0a-4a2f-b133-636c36451c0b" providerId="ADAL" clId="{21C61996-74A8-4E57-9BF5-C71DFD13AF6E}" dt="2022-09-16T10:22:19.140" v="5424"/>
          <ac:grpSpMkLst>
            <pc:docMk/>
            <pc:sldMk cId="2616779467" sldId="486"/>
            <ac:grpSpMk id="10" creationId="{6D56E913-4A7D-DF66-C9CD-63E44079C6BA}"/>
          </ac:grpSpMkLst>
        </pc:grpChg>
        <pc:grpChg chg="mod">
          <ac:chgData name="Pauline LOUIS" userId="2a9d728a-2a0a-4a2f-b133-636c36451c0b" providerId="ADAL" clId="{21C61996-74A8-4E57-9BF5-C71DFD13AF6E}" dt="2022-09-16T10:22:19.140" v="5424"/>
          <ac:grpSpMkLst>
            <pc:docMk/>
            <pc:sldMk cId="2616779467" sldId="486"/>
            <ac:grpSpMk id="11" creationId="{0B1EF0CC-D354-41BD-FF04-4CBC55B59FEC}"/>
          </ac:grpSpMkLst>
        </pc:grpChg>
        <pc:grpChg chg="mod">
          <ac:chgData name="Pauline LOUIS" userId="2a9d728a-2a0a-4a2f-b133-636c36451c0b" providerId="ADAL" clId="{21C61996-74A8-4E57-9BF5-C71DFD13AF6E}" dt="2022-09-16T10:22:19.140" v="5424"/>
          <ac:grpSpMkLst>
            <pc:docMk/>
            <pc:sldMk cId="2616779467" sldId="486"/>
            <ac:grpSpMk id="12" creationId="{9EFA92CA-7AC3-6FB8-8E21-83439CAA747C}"/>
          </ac:grpSpMkLst>
        </pc:grpChg>
        <pc:grpChg chg="mod">
          <ac:chgData name="Pauline LOUIS" userId="2a9d728a-2a0a-4a2f-b133-636c36451c0b" providerId="ADAL" clId="{21C61996-74A8-4E57-9BF5-C71DFD13AF6E}" dt="2022-09-16T10:22:19.140" v="5424"/>
          <ac:grpSpMkLst>
            <pc:docMk/>
            <pc:sldMk cId="2616779467" sldId="486"/>
            <ac:grpSpMk id="13" creationId="{AD383ED1-E91D-7400-58B4-E1585DE416DA}"/>
          </ac:grpSpMkLst>
        </pc:grpChg>
        <pc:grpChg chg="mod">
          <ac:chgData name="Pauline LOUIS" userId="2a9d728a-2a0a-4a2f-b133-636c36451c0b" providerId="ADAL" clId="{21C61996-74A8-4E57-9BF5-C71DFD13AF6E}" dt="2022-09-16T10:22:19.140" v="5424"/>
          <ac:grpSpMkLst>
            <pc:docMk/>
            <pc:sldMk cId="2616779467" sldId="486"/>
            <ac:grpSpMk id="14" creationId="{B025A09C-003F-68B8-219F-D34102B34DAC}"/>
          </ac:grpSpMkLst>
        </pc:grpChg>
        <pc:grpChg chg="mod">
          <ac:chgData name="Pauline LOUIS" userId="2a9d728a-2a0a-4a2f-b133-636c36451c0b" providerId="ADAL" clId="{21C61996-74A8-4E57-9BF5-C71DFD13AF6E}" dt="2022-09-16T10:22:19.140" v="5424"/>
          <ac:grpSpMkLst>
            <pc:docMk/>
            <pc:sldMk cId="2616779467" sldId="486"/>
            <ac:grpSpMk id="18" creationId="{DDFB95C9-F0BB-ED16-3551-6426DA93B22C}"/>
          </ac:grpSpMkLst>
        </pc:grpChg>
        <pc:grpChg chg="mod">
          <ac:chgData name="Pauline LOUIS" userId="2a9d728a-2a0a-4a2f-b133-636c36451c0b" providerId="ADAL" clId="{21C61996-74A8-4E57-9BF5-C71DFD13AF6E}" dt="2022-09-16T10:22:19.140" v="5424"/>
          <ac:grpSpMkLst>
            <pc:docMk/>
            <pc:sldMk cId="2616779467" sldId="486"/>
            <ac:grpSpMk id="19" creationId="{FD1BB8D5-2229-24CA-C97A-F59FAAA58BC8}"/>
          </ac:grpSpMkLst>
        </pc:grpChg>
        <pc:grpChg chg="del">
          <ac:chgData name="Pauline LOUIS" userId="2a9d728a-2a0a-4a2f-b133-636c36451c0b" providerId="ADAL" clId="{21C61996-74A8-4E57-9BF5-C71DFD13AF6E}" dt="2022-09-16T10:21:07.580" v="5409" actId="478"/>
          <ac:grpSpMkLst>
            <pc:docMk/>
            <pc:sldMk cId="2616779467" sldId="486"/>
            <ac:grpSpMk id="71" creationId="{4DCAC1AA-CD66-9141-3F6E-AE4B1DD1AFB9}"/>
          </ac:grpSpMkLst>
        </pc:grpChg>
        <pc:grpChg chg="del">
          <ac:chgData name="Pauline LOUIS" userId="2a9d728a-2a0a-4a2f-b133-636c36451c0b" providerId="ADAL" clId="{21C61996-74A8-4E57-9BF5-C71DFD13AF6E}" dt="2022-09-16T10:21:08.210" v="5410" actId="478"/>
          <ac:grpSpMkLst>
            <pc:docMk/>
            <pc:sldMk cId="2616779467" sldId="486"/>
            <ac:grpSpMk id="72" creationId="{295C04BE-0335-DAD7-0D0B-A0A3AA9C75D3}"/>
          </ac:grpSpMkLst>
        </pc:grpChg>
        <pc:picChg chg="del">
          <ac:chgData name="Pauline LOUIS" userId="2a9d728a-2a0a-4a2f-b133-636c36451c0b" providerId="ADAL" clId="{21C61996-74A8-4E57-9BF5-C71DFD13AF6E}" dt="2022-09-16T10:41:05.529" v="5670" actId="478"/>
          <ac:picMkLst>
            <pc:docMk/>
            <pc:sldMk cId="2616779467" sldId="486"/>
            <ac:picMk id="2" creationId="{CD1EE4FB-3177-1940-87B5-1D39BB2DBA26}"/>
          </ac:picMkLst>
        </pc:picChg>
        <pc:picChg chg="add mod">
          <ac:chgData name="Pauline LOUIS" userId="2a9d728a-2a0a-4a2f-b133-636c36451c0b" providerId="ADAL" clId="{21C61996-74A8-4E57-9BF5-C71DFD13AF6E}" dt="2022-09-16T12:40:34.009" v="7048" actId="1036"/>
          <ac:picMkLst>
            <pc:docMk/>
            <pc:sldMk cId="2616779467" sldId="486"/>
            <ac:picMk id="36" creationId="{9D9B399A-CBBE-797A-7833-78575F9A2447}"/>
          </ac:picMkLst>
        </pc:picChg>
        <pc:picChg chg="add mod">
          <ac:chgData name="Pauline LOUIS" userId="2a9d728a-2a0a-4a2f-b133-636c36451c0b" providerId="ADAL" clId="{21C61996-74A8-4E57-9BF5-C71DFD13AF6E}" dt="2022-09-16T10:41:03.100" v="5669"/>
          <ac:picMkLst>
            <pc:docMk/>
            <pc:sldMk cId="2616779467" sldId="486"/>
            <ac:picMk id="37" creationId="{82ED5779-6144-9186-2BDC-904F0117B5BA}"/>
          </ac:picMkLst>
        </pc:picChg>
      </pc:sldChg>
      <pc:sldChg chg="new del">
        <pc:chgData name="Pauline LOUIS" userId="2a9d728a-2a0a-4a2f-b133-636c36451c0b" providerId="ADAL" clId="{21C61996-74A8-4E57-9BF5-C71DFD13AF6E}" dt="2022-09-16T10:20:52.376" v="5405" actId="680"/>
        <pc:sldMkLst>
          <pc:docMk/>
          <pc:sldMk cId="3506206701" sldId="486"/>
        </pc:sldMkLst>
      </pc:sldChg>
      <pc:sldChg chg="addSp delSp modSp add mod modClrScheme chgLayout modNotesTx">
        <pc:chgData name="Pauline LOUIS" userId="2a9d728a-2a0a-4a2f-b133-636c36451c0b" providerId="ADAL" clId="{21C61996-74A8-4E57-9BF5-C71DFD13AF6E}" dt="2022-09-21T07:53:03.083" v="11498" actId="20577"/>
        <pc:sldMkLst>
          <pc:docMk/>
          <pc:sldMk cId="3918751095" sldId="487"/>
        </pc:sldMkLst>
        <pc:spChg chg="mod ord">
          <ac:chgData name="Pauline LOUIS" userId="2a9d728a-2a0a-4a2f-b133-636c36451c0b" providerId="ADAL" clId="{21C61996-74A8-4E57-9BF5-C71DFD13AF6E}" dt="2022-09-16T10:56:16.320" v="6327" actId="700"/>
          <ac:spMkLst>
            <pc:docMk/>
            <pc:sldMk cId="3918751095" sldId="487"/>
            <ac:spMk id="15" creationId="{6F566329-EA8F-4B01-8F1F-A53AE60564EE}"/>
          </ac:spMkLst>
        </pc:spChg>
        <pc:spChg chg="mod ord">
          <ac:chgData name="Pauline LOUIS" userId="2a9d728a-2a0a-4a2f-b133-636c36451c0b" providerId="ADAL" clId="{21C61996-74A8-4E57-9BF5-C71DFD13AF6E}" dt="2022-09-16T10:59:47.643" v="6575" actId="27636"/>
          <ac:spMkLst>
            <pc:docMk/>
            <pc:sldMk cId="3918751095" sldId="487"/>
            <ac:spMk id="16" creationId="{C6A5E9CC-1D88-4627-93B5-E4C1AA952D09}"/>
          </ac:spMkLst>
        </pc:spChg>
        <pc:spChg chg="add mod ord">
          <ac:chgData name="Pauline LOUIS" userId="2a9d728a-2a0a-4a2f-b133-636c36451c0b" providerId="ADAL" clId="{21C61996-74A8-4E57-9BF5-C71DFD13AF6E}" dt="2022-09-16T11:01:11.973" v="6594" actId="1076"/>
          <ac:spMkLst>
            <pc:docMk/>
            <pc:sldMk cId="3918751095" sldId="487"/>
            <ac:spMk id="37" creationId="{B6129CAE-730A-88CA-D9BC-AE6B8FB81EA2}"/>
          </ac:spMkLst>
        </pc:spChg>
        <pc:spChg chg="add mod ord">
          <ac:chgData name="Pauline LOUIS" userId="2a9d728a-2a0a-4a2f-b133-636c36451c0b" providerId="ADAL" clId="{21C61996-74A8-4E57-9BF5-C71DFD13AF6E}" dt="2022-09-16T10:59:35.262" v="6570" actId="1076"/>
          <ac:spMkLst>
            <pc:docMk/>
            <pc:sldMk cId="3918751095" sldId="487"/>
            <ac:spMk id="38" creationId="{EFFF4A45-9C0E-6FA7-5F0C-C16EB41FE677}"/>
          </ac:spMkLst>
        </pc:spChg>
        <pc:spChg chg="add mod ord">
          <ac:chgData name="Pauline LOUIS" userId="2a9d728a-2a0a-4a2f-b133-636c36451c0b" providerId="ADAL" clId="{21C61996-74A8-4E57-9BF5-C71DFD13AF6E}" dt="2022-09-16T11:01:22.780" v="6596" actId="14100"/>
          <ac:spMkLst>
            <pc:docMk/>
            <pc:sldMk cId="3918751095" sldId="487"/>
            <ac:spMk id="39" creationId="{558D0F29-B16E-47A7-3B4E-63FEB14EE4BC}"/>
          </ac:spMkLst>
        </pc:spChg>
        <pc:spChg chg="add mod ord">
          <ac:chgData name="Pauline LOUIS" userId="2a9d728a-2a0a-4a2f-b133-636c36451c0b" providerId="ADAL" clId="{21C61996-74A8-4E57-9BF5-C71DFD13AF6E}" dt="2022-09-16T10:59:51.784" v="6576" actId="403"/>
          <ac:spMkLst>
            <pc:docMk/>
            <pc:sldMk cId="3918751095" sldId="487"/>
            <ac:spMk id="40" creationId="{997A0B3A-5009-7A2C-AF32-E8F8F3DB2E3D}"/>
          </ac:spMkLst>
        </pc:spChg>
        <pc:spChg chg="add mod ord">
          <ac:chgData name="Pauline LOUIS" userId="2a9d728a-2a0a-4a2f-b133-636c36451c0b" providerId="ADAL" clId="{21C61996-74A8-4E57-9BF5-C71DFD13AF6E}" dt="2022-09-16T11:01:43.326" v="6600" actId="1076"/>
          <ac:spMkLst>
            <pc:docMk/>
            <pc:sldMk cId="3918751095" sldId="487"/>
            <ac:spMk id="41" creationId="{4DE76C6A-D0F9-C1AE-12B1-BDD0758D62C9}"/>
          </ac:spMkLst>
        </pc:spChg>
        <pc:spChg chg="add del">
          <ac:chgData name="Pauline LOUIS" userId="2a9d728a-2a0a-4a2f-b133-636c36451c0b" providerId="ADAL" clId="{21C61996-74A8-4E57-9BF5-C71DFD13AF6E}" dt="2022-09-16T10:56:20.172" v="6332" actId="478"/>
          <ac:spMkLst>
            <pc:docMk/>
            <pc:sldMk cId="3918751095" sldId="487"/>
            <ac:spMk id="42" creationId="{1B9ED1FD-F305-250B-7954-B0058A3A5DFB}"/>
          </ac:spMkLst>
        </pc:spChg>
        <pc:spChg chg="add mod">
          <ac:chgData name="Pauline LOUIS" userId="2a9d728a-2a0a-4a2f-b133-636c36451c0b" providerId="ADAL" clId="{21C61996-74A8-4E57-9BF5-C71DFD13AF6E}" dt="2022-09-16T11:00:03.060" v="6581" actId="1035"/>
          <ac:spMkLst>
            <pc:docMk/>
            <pc:sldMk cId="3918751095" sldId="487"/>
            <ac:spMk id="43" creationId="{FC2EE351-A08A-A639-9806-50F572C2D191}"/>
          </ac:spMkLst>
        </pc:spChg>
        <pc:grpChg chg="del">
          <ac:chgData name="Pauline LOUIS" userId="2a9d728a-2a0a-4a2f-b133-636c36451c0b" providerId="ADAL" clId="{21C61996-74A8-4E57-9BF5-C71DFD13AF6E}" dt="2022-09-16T10:28:24.784" v="5518" actId="478"/>
          <ac:grpSpMkLst>
            <pc:docMk/>
            <pc:sldMk cId="3918751095" sldId="487"/>
            <ac:grpSpMk id="3" creationId="{6D396C2A-B4BD-3C3D-4DAE-74770C90907A}"/>
          </ac:grpSpMkLst>
        </pc:grpChg>
        <pc:picChg chg="del">
          <ac:chgData name="Pauline LOUIS" userId="2a9d728a-2a0a-4a2f-b133-636c36451c0b" providerId="ADAL" clId="{21C61996-74A8-4E57-9BF5-C71DFD13AF6E}" dt="2022-09-16T10:41:20.617" v="5693" actId="478"/>
          <ac:picMkLst>
            <pc:docMk/>
            <pc:sldMk cId="3918751095" sldId="487"/>
            <ac:picMk id="2" creationId="{CD1EE4FB-3177-1940-87B5-1D39BB2DBA26}"/>
          </ac:picMkLst>
        </pc:picChg>
        <pc:picChg chg="add mod">
          <ac:chgData name="Pauline LOUIS" userId="2a9d728a-2a0a-4a2f-b133-636c36451c0b" providerId="ADAL" clId="{21C61996-74A8-4E57-9BF5-C71DFD13AF6E}" dt="2022-09-16T10:41:18.574" v="5692"/>
          <ac:picMkLst>
            <pc:docMk/>
            <pc:sldMk cId="3918751095" sldId="487"/>
            <ac:picMk id="17" creationId="{74538ADF-2F3D-19BD-7B3C-61D20D2C678C}"/>
          </ac:picMkLst>
        </pc:picChg>
        <pc:picChg chg="del">
          <ac:chgData name="Pauline LOUIS" userId="2a9d728a-2a0a-4a2f-b133-636c36451c0b" providerId="ADAL" clId="{21C61996-74A8-4E57-9BF5-C71DFD13AF6E}" dt="2022-09-16T10:28:21.720" v="5517" actId="478"/>
          <ac:picMkLst>
            <pc:docMk/>
            <pc:sldMk cId="3918751095" sldId="487"/>
            <ac:picMk id="36" creationId="{9D9B399A-CBBE-797A-7833-78575F9A2447}"/>
          </ac:picMkLst>
        </pc:picChg>
      </pc:sldChg>
      <pc:sldChg chg="new del">
        <pc:chgData name="Pauline LOUIS" userId="2a9d728a-2a0a-4a2f-b133-636c36451c0b" providerId="ADAL" clId="{21C61996-74A8-4E57-9BF5-C71DFD13AF6E}" dt="2022-09-16T10:28:12.902" v="5515" actId="680"/>
        <pc:sldMkLst>
          <pc:docMk/>
          <pc:sldMk cId="4170480627" sldId="487"/>
        </pc:sldMkLst>
      </pc:sldChg>
      <pc:sldChg chg="addSp delSp modSp new mod ord modNotesTx">
        <pc:chgData name="Pauline LOUIS" userId="2a9d728a-2a0a-4a2f-b133-636c36451c0b" providerId="ADAL" clId="{21C61996-74A8-4E57-9BF5-C71DFD13AF6E}" dt="2022-09-20T12:40:11.961" v="10664" actId="20577"/>
        <pc:sldMkLst>
          <pc:docMk/>
          <pc:sldMk cId="1363247164" sldId="488"/>
        </pc:sldMkLst>
        <pc:spChg chg="mod">
          <ac:chgData name="Pauline LOUIS" userId="2a9d728a-2a0a-4a2f-b133-636c36451c0b" providerId="ADAL" clId="{21C61996-74A8-4E57-9BF5-C71DFD13AF6E}" dt="2022-09-16T12:23:17.817" v="6724"/>
          <ac:spMkLst>
            <pc:docMk/>
            <pc:sldMk cId="1363247164" sldId="488"/>
            <ac:spMk id="2" creationId="{A65E9153-7727-37D0-56B2-ED9464DF267C}"/>
          </ac:spMkLst>
        </pc:spChg>
        <pc:spChg chg="mod">
          <ac:chgData name="Pauline LOUIS" userId="2a9d728a-2a0a-4a2f-b133-636c36451c0b" providerId="ADAL" clId="{21C61996-74A8-4E57-9BF5-C71DFD13AF6E}" dt="2022-09-16T12:23:59.381" v="6846" actId="1036"/>
          <ac:spMkLst>
            <pc:docMk/>
            <pc:sldMk cId="1363247164" sldId="488"/>
            <ac:spMk id="3" creationId="{05404F3B-D158-142F-095C-A67323200AB3}"/>
          </ac:spMkLst>
        </pc:spChg>
        <pc:spChg chg="del">
          <ac:chgData name="Pauline LOUIS" userId="2a9d728a-2a0a-4a2f-b133-636c36451c0b" providerId="ADAL" clId="{21C61996-74A8-4E57-9BF5-C71DFD13AF6E}" dt="2022-09-16T12:24:04.421" v="6847" actId="478"/>
          <ac:spMkLst>
            <pc:docMk/>
            <pc:sldMk cId="1363247164" sldId="488"/>
            <ac:spMk id="4" creationId="{C2E9EE77-6CC4-ACE9-A4B6-782AD10A9E7F}"/>
          </ac:spMkLst>
        </pc:spChg>
        <pc:spChg chg="add mod">
          <ac:chgData name="Pauline LOUIS" userId="2a9d728a-2a0a-4a2f-b133-636c36451c0b" providerId="ADAL" clId="{21C61996-74A8-4E57-9BF5-C71DFD13AF6E}" dt="2022-09-16T12:30:15.540" v="6873" actId="164"/>
          <ac:spMkLst>
            <pc:docMk/>
            <pc:sldMk cId="1363247164" sldId="488"/>
            <ac:spMk id="8" creationId="{9EFC9612-F7AE-43D0-E0F2-8255D9B5445A}"/>
          </ac:spMkLst>
        </pc:spChg>
        <pc:grpChg chg="add mod">
          <ac:chgData name="Pauline LOUIS" userId="2a9d728a-2a0a-4a2f-b133-636c36451c0b" providerId="ADAL" clId="{21C61996-74A8-4E57-9BF5-C71DFD13AF6E}" dt="2022-09-16T12:35:27.760" v="6983" actId="1036"/>
          <ac:grpSpMkLst>
            <pc:docMk/>
            <pc:sldMk cId="1363247164" sldId="488"/>
            <ac:grpSpMk id="9" creationId="{F9CD6D85-1C4B-8E1D-24E7-29724EAC35BC}"/>
          </ac:grpSpMkLst>
        </pc:grpChg>
        <pc:picChg chg="add mod">
          <ac:chgData name="Pauline LOUIS" userId="2a9d728a-2a0a-4a2f-b133-636c36451c0b" providerId="ADAL" clId="{21C61996-74A8-4E57-9BF5-C71DFD13AF6E}" dt="2022-09-16T12:23:11.338" v="6723"/>
          <ac:picMkLst>
            <pc:docMk/>
            <pc:sldMk cId="1363247164" sldId="488"/>
            <ac:picMk id="5" creationId="{B7062BD2-BCED-37B6-B123-0BA2753E2676}"/>
          </ac:picMkLst>
        </pc:picChg>
        <pc:picChg chg="add mod">
          <ac:chgData name="Pauline LOUIS" userId="2a9d728a-2a0a-4a2f-b133-636c36451c0b" providerId="ADAL" clId="{21C61996-74A8-4E57-9BF5-C71DFD13AF6E}" dt="2022-09-16T12:30:15.540" v="6873" actId="164"/>
          <ac:picMkLst>
            <pc:docMk/>
            <pc:sldMk cId="1363247164" sldId="488"/>
            <ac:picMk id="7" creationId="{2B8C6654-385C-1701-DF96-FAE5AAB432DB}"/>
          </ac:picMkLst>
        </pc:picChg>
        <pc:picChg chg="add del mod">
          <ac:chgData name="Pauline LOUIS" userId="2a9d728a-2a0a-4a2f-b133-636c36451c0b" providerId="ADAL" clId="{21C61996-74A8-4E57-9BF5-C71DFD13AF6E}" dt="2022-09-16T12:34:53.135" v="6949" actId="478"/>
          <ac:picMkLst>
            <pc:docMk/>
            <pc:sldMk cId="1363247164" sldId="488"/>
            <ac:picMk id="11" creationId="{0FD7298B-F117-82F5-7119-27DCDD06AD62}"/>
          </ac:picMkLst>
        </pc:picChg>
        <pc:picChg chg="add mod">
          <ac:chgData name="Pauline LOUIS" userId="2a9d728a-2a0a-4a2f-b133-636c36451c0b" providerId="ADAL" clId="{21C61996-74A8-4E57-9BF5-C71DFD13AF6E}" dt="2022-09-16T12:46:20.659" v="7162" actId="1038"/>
          <ac:picMkLst>
            <pc:docMk/>
            <pc:sldMk cId="1363247164" sldId="488"/>
            <ac:picMk id="13" creationId="{C73D9802-19AB-0509-82C7-405A04948C49}"/>
          </ac:picMkLst>
        </pc:picChg>
      </pc:sldChg>
      <pc:sldChg chg="new del">
        <pc:chgData name="Pauline LOUIS" userId="2a9d728a-2a0a-4a2f-b133-636c36451c0b" providerId="ADAL" clId="{21C61996-74A8-4E57-9BF5-C71DFD13AF6E}" dt="2022-09-16T12:20:31.897" v="6717" actId="2696"/>
        <pc:sldMkLst>
          <pc:docMk/>
          <pc:sldMk cId="2892265044" sldId="488"/>
        </pc:sldMkLst>
      </pc:sldChg>
      <pc:sldChg chg="new del">
        <pc:chgData name="Pauline LOUIS" userId="2a9d728a-2a0a-4a2f-b133-636c36451c0b" providerId="ADAL" clId="{21C61996-74A8-4E57-9BF5-C71DFD13AF6E}" dt="2022-09-16T12:20:46.609" v="6719" actId="2696"/>
        <pc:sldMkLst>
          <pc:docMk/>
          <pc:sldMk cId="4280148462" sldId="488"/>
        </pc:sldMkLst>
      </pc:sldChg>
      <pc:sldChg chg="addSp delSp modSp add mod">
        <pc:chgData name="Pauline LOUIS" userId="2a9d728a-2a0a-4a2f-b133-636c36451c0b" providerId="ADAL" clId="{21C61996-74A8-4E57-9BF5-C71DFD13AF6E}" dt="2022-09-16T12:39:34.343" v="7040" actId="14100"/>
        <pc:sldMkLst>
          <pc:docMk/>
          <pc:sldMk cId="1136867156" sldId="489"/>
        </pc:sldMkLst>
        <pc:spChg chg="del">
          <ac:chgData name="Pauline LOUIS" userId="2a9d728a-2a0a-4a2f-b133-636c36451c0b" providerId="ADAL" clId="{21C61996-74A8-4E57-9BF5-C71DFD13AF6E}" dt="2022-09-16T12:31:00.417" v="6878" actId="478"/>
          <ac:spMkLst>
            <pc:docMk/>
            <pc:sldMk cId="1136867156" sldId="489"/>
            <ac:spMk id="3" creationId="{E8D33EDB-8C63-B43B-0331-E77B468AF16E}"/>
          </ac:spMkLst>
        </pc:spChg>
        <pc:spChg chg="del">
          <ac:chgData name="Pauline LOUIS" userId="2a9d728a-2a0a-4a2f-b133-636c36451c0b" providerId="ADAL" clId="{21C61996-74A8-4E57-9BF5-C71DFD13AF6E}" dt="2022-09-16T12:31:04.856" v="6880" actId="478"/>
          <ac:spMkLst>
            <pc:docMk/>
            <pc:sldMk cId="1136867156" sldId="489"/>
            <ac:spMk id="4" creationId="{AEE260BC-5C02-59DA-2022-49058CBB332C}"/>
          </ac:spMkLst>
        </pc:spChg>
        <pc:spChg chg="mod">
          <ac:chgData name="Pauline LOUIS" userId="2a9d728a-2a0a-4a2f-b133-636c36451c0b" providerId="ADAL" clId="{21C61996-74A8-4E57-9BF5-C71DFD13AF6E}" dt="2022-09-16T12:30:38.942" v="6877" actId="20577"/>
          <ac:spMkLst>
            <pc:docMk/>
            <pc:sldMk cId="1136867156" sldId="489"/>
            <ac:spMk id="8" creationId="{171B7297-8680-E63C-BD1C-9D44D7DDB272}"/>
          </ac:spMkLst>
        </pc:spChg>
        <pc:spChg chg="add mod">
          <ac:chgData name="Pauline LOUIS" userId="2a9d728a-2a0a-4a2f-b133-636c36451c0b" providerId="ADAL" clId="{21C61996-74A8-4E57-9BF5-C71DFD13AF6E}" dt="2022-09-16T12:31:41.066" v="6945" actId="20577"/>
          <ac:spMkLst>
            <pc:docMk/>
            <pc:sldMk cId="1136867156" sldId="489"/>
            <ac:spMk id="9" creationId="{F0479744-80B3-921E-2590-B5CEB4B9BD55}"/>
          </ac:spMkLst>
        </pc:spChg>
        <pc:grpChg chg="add mod">
          <ac:chgData name="Pauline LOUIS" userId="2a9d728a-2a0a-4a2f-b133-636c36451c0b" providerId="ADAL" clId="{21C61996-74A8-4E57-9BF5-C71DFD13AF6E}" dt="2022-09-16T12:36:01.706" v="7008" actId="1036"/>
          <ac:grpSpMkLst>
            <pc:docMk/>
            <pc:sldMk cId="1136867156" sldId="489"/>
            <ac:grpSpMk id="6" creationId="{D6029653-88B3-20BE-1824-7D593CBF30E3}"/>
          </ac:grpSpMkLst>
        </pc:grpChg>
        <pc:picChg chg="mod">
          <ac:chgData name="Pauline LOUIS" userId="2a9d728a-2a0a-4a2f-b133-636c36451c0b" providerId="ADAL" clId="{21C61996-74A8-4E57-9BF5-C71DFD13AF6E}" dt="2022-09-16T12:30:28.492" v="6875"/>
          <ac:picMkLst>
            <pc:docMk/>
            <pc:sldMk cId="1136867156" sldId="489"/>
            <ac:picMk id="7" creationId="{F8FB46CF-EE35-741B-CE3B-C05DB8654E77}"/>
          </ac:picMkLst>
        </pc:picChg>
        <pc:picChg chg="add mod">
          <ac:chgData name="Pauline LOUIS" userId="2a9d728a-2a0a-4a2f-b133-636c36451c0b" providerId="ADAL" clId="{21C61996-74A8-4E57-9BF5-C71DFD13AF6E}" dt="2022-09-16T12:39:34.343" v="7040" actId="14100"/>
          <ac:picMkLst>
            <pc:docMk/>
            <pc:sldMk cId="1136867156" sldId="489"/>
            <ac:picMk id="11" creationId="{4584CFF2-854F-8A3B-E09C-0C6B74D5B7F2}"/>
          </ac:picMkLst>
        </pc:picChg>
      </pc:sldChg>
      <pc:sldMasterChg chg="setBg modSldLayout">
        <pc:chgData name="Pauline LOUIS" userId="2a9d728a-2a0a-4a2f-b133-636c36451c0b" providerId="ADAL" clId="{21C61996-74A8-4E57-9BF5-C71DFD13AF6E}" dt="2022-09-16T10:58:07.910" v="6491" actId="1036"/>
        <pc:sldMasterMkLst>
          <pc:docMk/>
          <pc:sldMasterMk cId="3594755952" sldId="2147483658"/>
        </pc:sldMasterMkLst>
        <pc:sldLayoutChg chg="setBg">
          <pc:chgData name="Pauline LOUIS" userId="2a9d728a-2a0a-4a2f-b133-636c36451c0b" providerId="ADAL" clId="{21C61996-74A8-4E57-9BF5-C71DFD13AF6E}" dt="2022-09-15T16:19:46.337" v="4425"/>
          <pc:sldLayoutMkLst>
            <pc:docMk/>
            <pc:sldMasterMk cId="3594755952" sldId="2147483658"/>
            <pc:sldLayoutMk cId="3624244044" sldId="214748368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880461836" sldId="214748368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514689770" sldId="214748368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950687476" sldId="214748368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475077927" sldId="214748368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620241300" sldId="214748369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260465682" sldId="2147483691"/>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55560123" sldId="2147483692"/>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645526388" sldId="2147483693"/>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771023067" sldId="2147483694"/>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546747268" sldId="214748369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121399549" sldId="214748369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0014834" sldId="214748369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8555250" sldId="214748369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930170044" sldId="214748369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952163590" sldId="214748370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991149288" sldId="2147483701"/>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628983942" sldId="2147483702"/>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746053728" sldId="2147483703"/>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903665426" sldId="2147483704"/>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338440766" sldId="214748370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927493362" sldId="214748370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100386078" sldId="214748370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262867016" sldId="214748370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592949105" sldId="214748371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157516080" sldId="2147483711"/>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23209094" sldId="2147483712"/>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349631059" sldId="214748371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80212877" sldId="214748371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212836159" sldId="214748371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087750257" sldId="214748371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803676287" sldId="214748371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659070173" sldId="214748372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892551317" sldId="2147483734"/>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585838689" sldId="214748373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868427693" sldId="214748373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046100195" sldId="214748373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129864143" sldId="214748374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032650626" sldId="2147483741"/>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642207982" sldId="2147483742"/>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235282720" sldId="2147483743"/>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692583920" sldId="2147483744"/>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440583369" sldId="214748374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307769541" sldId="214748374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026387459" sldId="214748374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425851662" sldId="2147483750"/>
          </pc:sldLayoutMkLst>
        </pc:sldLayoutChg>
        <pc:sldLayoutChg chg="modSp mod setBg">
          <pc:chgData name="Pauline LOUIS" userId="2a9d728a-2a0a-4a2f-b133-636c36451c0b" providerId="ADAL" clId="{21C61996-74A8-4E57-9BF5-C71DFD13AF6E}" dt="2022-09-16T10:58:07.910" v="6491" actId="1036"/>
          <pc:sldLayoutMkLst>
            <pc:docMk/>
            <pc:sldMasterMk cId="3594755952" sldId="2147483658"/>
            <pc:sldLayoutMk cId="3990335731" sldId="2147483751"/>
          </pc:sldLayoutMkLst>
          <pc:spChg chg="mod">
            <ac:chgData name="Pauline LOUIS" userId="2a9d728a-2a0a-4a2f-b133-636c36451c0b" providerId="ADAL" clId="{21C61996-74A8-4E57-9BF5-C71DFD13AF6E}" dt="2022-09-16T10:57:57.386" v="6487" actId="14100"/>
            <ac:spMkLst>
              <pc:docMk/>
              <pc:sldMasterMk cId="3594755952" sldId="2147483658"/>
              <pc:sldLayoutMk cId="3990335731" sldId="2147483751"/>
              <ac:spMk id="14" creationId="{FC68D5A0-08F7-4272-9C1F-F75D5FDA8FEB}"/>
            </ac:spMkLst>
          </pc:spChg>
          <pc:spChg chg="mod">
            <ac:chgData name="Pauline LOUIS" userId="2a9d728a-2a0a-4a2f-b133-636c36451c0b" providerId="ADAL" clId="{21C61996-74A8-4E57-9BF5-C71DFD13AF6E}" dt="2022-09-16T10:58:00.540" v="6488" actId="14100"/>
            <ac:spMkLst>
              <pc:docMk/>
              <pc:sldMasterMk cId="3594755952" sldId="2147483658"/>
              <pc:sldLayoutMk cId="3990335731" sldId="2147483751"/>
              <ac:spMk id="19" creationId="{C1757CFE-7ED9-401F-BF5C-24BA85D465D6}"/>
            </ac:spMkLst>
          </pc:spChg>
          <pc:spChg chg="mod">
            <ac:chgData name="Pauline LOUIS" userId="2a9d728a-2a0a-4a2f-b133-636c36451c0b" providerId="ADAL" clId="{21C61996-74A8-4E57-9BF5-C71DFD13AF6E}" dt="2022-09-16T10:58:07.910" v="6491" actId="1036"/>
            <ac:spMkLst>
              <pc:docMk/>
              <pc:sldMasterMk cId="3594755952" sldId="2147483658"/>
              <pc:sldLayoutMk cId="3990335731" sldId="2147483751"/>
              <ac:spMk id="23" creationId="{879896EA-7AF1-4618-B177-CE641218C690}"/>
            </ac:spMkLst>
          </pc:spChg>
        </pc:sldLayoutChg>
        <pc:sldLayoutChg chg="setBg">
          <pc:chgData name="Pauline LOUIS" userId="2a9d728a-2a0a-4a2f-b133-636c36451c0b" providerId="ADAL" clId="{21C61996-74A8-4E57-9BF5-C71DFD13AF6E}" dt="2022-09-15T16:19:46.337" v="4425"/>
          <pc:sldLayoutMkLst>
            <pc:docMk/>
            <pc:sldMasterMk cId="3594755952" sldId="2147483658"/>
            <pc:sldLayoutMk cId="317359528" sldId="2147483752"/>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183148715" sldId="2147483753"/>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069385613" sldId="2147483754"/>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081060066" sldId="214748375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52619457" sldId="214748375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280004238" sldId="214748375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237011311" sldId="214748375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135425104" sldId="214748375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2851465364" sldId="2147483760"/>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279488411" sldId="2147483761"/>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849280421" sldId="2147483763"/>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194612862" sldId="2147483765"/>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4220130742" sldId="2147483766"/>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202572563" sldId="2147483767"/>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404442603" sldId="2147483768"/>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3505248768" sldId="2147483769"/>
          </pc:sldLayoutMkLst>
        </pc:sldLayoutChg>
        <pc:sldLayoutChg chg="setBg">
          <pc:chgData name="Pauline LOUIS" userId="2a9d728a-2a0a-4a2f-b133-636c36451c0b" providerId="ADAL" clId="{21C61996-74A8-4E57-9BF5-C71DFD13AF6E}" dt="2022-09-15T16:19:46.337" v="4425"/>
          <pc:sldLayoutMkLst>
            <pc:docMk/>
            <pc:sldMasterMk cId="3594755952" sldId="2147483658"/>
            <pc:sldLayoutMk cId="1419539957" sldId="214748377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4BB03-D7C6-4FBF-88B0-5ECEA9AED2D5}" type="doc">
      <dgm:prSet loTypeId="urn:microsoft.com/office/officeart/2005/8/layout/radial4" loCatId="relationship" qsTypeId="urn:microsoft.com/office/officeart/2005/8/quickstyle/simple2" qsCatId="simple" csTypeId="urn:microsoft.com/office/officeart/2005/8/colors/accent2_2" csCatId="accent2" phldr="1"/>
      <dgm:spPr/>
      <dgm:t>
        <a:bodyPr/>
        <a:lstStyle/>
        <a:p>
          <a:endParaRPr lang="fr-FR"/>
        </a:p>
      </dgm:t>
    </dgm:pt>
    <dgm:pt modelId="{7646E330-BF98-45D7-A99B-89F0B0ECDA94}">
      <dgm:prSet phldrT="[Texte]" custT="1"/>
      <dgm:spPr>
        <a:ln>
          <a:solidFill>
            <a:srgbClr val="E75F1F"/>
          </a:solidFill>
        </a:ln>
      </dgm:spPr>
      <dgm:t>
        <a:bodyPr/>
        <a:lstStyle/>
        <a:p>
          <a:r>
            <a:rPr lang="fr-FR" sz="2400" dirty="0">
              <a:solidFill>
                <a:schemeClr val="tx1"/>
              </a:solidFill>
              <a:latin typeface="Avenir LT Std 55 Roman" panose="020B0703020203020204" charset="0"/>
            </a:rPr>
            <a:t>API JS</a:t>
          </a:r>
        </a:p>
      </dgm:t>
    </dgm:pt>
    <dgm:pt modelId="{314CF9B3-1E9D-44BA-8D34-28F33A8F8D23}" type="parTrans" cxnId="{2FB57F6E-513A-4CFF-9700-520BFAD2DD77}">
      <dgm:prSet/>
      <dgm:spPr>
        <a:solidFill>
          <a:srgbClr val="7DFFFC">
            <a:alpha val="80000"/>
          </a:srgbClr>
        </a:solidFill>
      </dgm:spPr>
      <dgm:t>
        <a:bodyPr/>
        <a:lstStyle/>
        <a:p>
          <a:endParaRPr lang="fr-FR"/>
        </a:p>
      </dgm:t>
    </dgm:pt>
    <dgm:pt modelId="{EE11EA68-4F3C-427F-B1BD-10DBA67F867E}" type="sibTrans" cxnId="{2FB57F6E-513A-4CFF-9700-520BFAD2DD77}">
      <dgm:prSet/>
      <dgm:spPr/>
      <dgm:t>
        <a:bodyPr/>
        <a:lstStyle/>
        <a:p>
          <a:endParaRPr lang="fr-FR"/>
        </a:p>
      </dgm:t>
    </dgm:pt>
    <dgm:pt modelId="{B714011C-5C5C-4FFE-B9D7-A8A16FAC2B49}">
      <dgm:prSet phldrT="[Texte]" custT="1"/>
      <dgm:spPr>
        <a:ln>
          <a:solidFill>
            <a:srgbClr val="E75F1F"/>
          </a:solidFill>
        </a:ln>
      </dgm:spPr>
      <dgm:t>
        <a:bodyPr/>
        <a:lstStyle/>
        <a:p>
          <a:endParaRPr lang="fr-FR" sz="2400" dirty="0">
            <a:solidFill>
              <a:schemeClr val="tx1"/>
            </a:solidFill>
            <a:latin typeface="Avenir LT Std 55 Roman" panose="020B0703020203020204" charset="0"/>
          </a:endParaRPr>
        </a:p>
        <a:p>
          <a:r>
            <a:rPr lang="fr-FR" sz="2400" dirty="0">
              <a:solidFill>
                <a:schemeClr val="tx1"/>
              </a:solidFill>
              <a:latin typeface="Avenir LT Std 55 Roman" panose="020B0703020203020204" charset="0"/>
            </a:rPr>
            <a:t>SDKs</a:t>
          </a:r>
          <a:endParaRPr lang="fr-FR" sz="2400" dirty="0"/>
        </a:p>
      </dgm:t>
    </dgm:pt>
    <dgm:pt modelId="{59389355-2D99-4489-A31B-8A3F0D011985}" type="parTrans" cxnId="{C64C6A3C-657C-436D-89A8-84E6E751AAA9}">
      <dgm:prSet/>
      <dgm:spPr>
        <a:solidFill>
          <a:srgbClr val="7DFFFC">
            <a:alpha val="80000"/>
          </a:srgbClr>
        </a:solidFill>
      </dgm:spPr>
      <dgm:t>
        <a:bodyPr/>
        <a:lstStyle/>
        <a:p>
          <a:endParaRPr lang="fr-FR"/>
        </a:p>
      </dgm:t>
    </dgm:pt>
    <dgm:pt modelId="{6A18B66B-4A89-4584-AB61-BE12953FBC9F}" type="sibTrans" cxnId="{C64C6A3C-657C-436D-89A8-84E6E751AAA9}">
      <dgm:prSet/>
      <dgm:spPr/>
      <dgm:t>
        <a:bodyPr/>
        <a:lstStyle/>
        <a:p>
          <a:endParaRPr lang="fr-FR"/>
        </a:p>
      </dgm:t>
    </dgm:pt>
    <dgm:pt modelId="{B9AF2ED9-158B-47DE-82B5-046BC1A3EA48}">
      <dgm:prSet phldrT="[Texte]" custT="1"/>
      <dgm:spPr>
        <a:ln>
          <a:solidFill>
            <a:srgbClr val="E75F1F"/>
          </a:solidFill>
        </a:ln>
      </dgm:spPr>
      <dgm:t>
        <a:bodyPr/>
        <a:lstStyle/>
        <a:p>
          <a:r>
            <a:rPr lang="fr-FR" sz="2400" dirty="0">
              <a:solidFill>
                <a:schemeClr val="tx1"/>
              </a:solidFill>
              <a:latin typeface="Avenir LT Std 55 Roman" panose="020B0703020203020204" charset="0"/>
            </a:rPr>
            <a:t>API Python</a:t>
          </a:r>
          <a:endParaRPr lang="fr-FR" sz="2400" dirty="0"/>
        </a:p>
      </dgm:t>
    </dgm:pt>
    <dgm:pt modelId="{9CE1ED48-DD0C-4F24-B858-A232D61EABB4}" type="parTrans" cxnId="{9FF7998B-2E7D-4F54-A9C3-F76E6A9D0B03}">
      <dgm:prSet/>
      <dgm:spPr>
        <a:solidFill>
          <a:srgbClr val="7DFFFC">
            <a:alpha val="80000"/>
          </a:srgbClr>
        </a:solidFill>
      </dgm:spPr>
      <dgm:t>
        <a:bodyPr/>
        <a:lstStyle/>
        <a:p>
          <a:endParaRPr lang="fr-FR"/>
        </a:p>
      </dgm:t>
    </dgm:pt>
    <dgm:pt modelId="{DC46AA36-EABC-402C-9AF0-37162515532F}" type="sibTrans" cxnId="{9FF7998B-2E7D-4F54-A9C3-F76E6A9D0B03}">
      <dgm:prSet/>
      <dgm:spPr/>
      <dgm:t>
        <a:bodyPr/>
        <a:lstStyle/>
        <a:p>
          <a:endParaRPr lang="fr-FR"/>
        </a:p>
      </dgm:t>
    </dgm:pt>
    <dgm:pt modelId="{60613D04-818B-4101-9735-6B8C4874D211}">
      <dgm:prSet phldrT="[Texte]" custT="1"/>
      <dgm:spPr>
        <a:ln>
          <a:solidFill>
            <a:srgbClr val="E75F1F"/>
          </a:solidFill>
        </a:ln>
      </dgm:spPr>
      <dgm:t>
        <a:bodyPr/>
        <a:lstStyle/>
        <a:p>
          <a:r>
            <a:rPr lang="fr-FR" sz="2800" dirty="0">
              <a:solidFill>
                <a:schemeClr val="tx1"/>
              </a:solidFill>
              <a:latin typeface="Avenir LT Std 55 Roman" panose="020B0703020203020204" charset="0"/>
            </a:rPr>
            <a:t>API</a:t>
          </a:r>
          <a:r>
            <a:rPr lang="fr-FR" sz="3700" dirty="0">
              <a:solidFill>
                <a:schemeClr val="tx1"/>
              </a:solidFill>
              <a:latin typeface="Avenir LT Std 55 Roman" panose="020B0703020203020204" charset="0"/>
            </a:rPr>
            <a:t> </a:t>
          </a:r>
          <a:r>
            <a:rPr lang="fr-FR" sz="2800" dirty="0">
              <a:solidFill>
                <a:schemeClr val="tx1"/>
              </a:solidFill>
              <a:latin typeface="Avenir LT Std 55 Roman" panose="020B0703020203020204" charset="0"/>
            </a:rPr>
            <a:t>REST</a:t>
          </a:r>
          <a:endParaRPr lang="fr-FR" sz="3700" dirty="0"/>
        </a:p>
      </dgm:t>
    </dgm:pt>
    <dgm:pt modelId="{B81624E7-FA2F-4118-9CF1-BAA19FFD3A92}" type="sibTrans" cxnId="{9494E88E-F0DE-4B90-AF61-1261EB044009}">
      <dgm:prSet/>
      <dgm:spPr/>
      <dgm:t>
        <a:bodyPr/>
        <a:lstStyle/>
        <a:p>
          <a:endParaRPr lang="fr-FR"/>
        </a:p>
      </dgm:t>
    </dgm:pt>
    <dgm:pt modelId="{2CABD4C1-014C-422D-84CF-4C221DE66F8B}" type="parTrans" cxnId="{9494E88E-F0DE-4B90-AF61-1261EB044009}">
      <dgm:prSet/>
      <dgm:spPr/>
      <dgm:t>
        <a:bodyPr/>
        <a:lstStyle/>
        <a:p>
          <a:endParaRPr lang="fr-FR"/>
        </a:p>
      </dgm:t>
    </dgm:pt>
    <dgm:pt modelId="{49B8EB74-A80F-478F-9FA1-8C814F9F26CC}" type="pres">
      <dgm:prSet presAssocID="{E2E4BB03-D7C6-4FBF-88B0-5ECEA9AED2D5}" presName="cycle" presStyleCnt="0">
        <dgm:presLayoutVars>
          <dgm:chMax val="1"/>
          <dgm:dir/>
          <dgm:animLvl val="ctr"/>
          <dgm:resizeHandles val="exact"/>
        </dgm:presLayoutVars>
      </dgm:prSet>
      <dgm:spPr/>
    </dgm:pt>
    <dgm:pt modelId="{8E7C6809-B4AE-4F63-9791-104984103CAA}" type="pres">
      <dgm:prSet presAssocID="{60613D04-818B-4101-9735-6B8C4874D211}" presName="centerShape" presStyleLbl="node0" presStyleIdx="0" presStyleCnt="1"/>
      <dgm:spPr/>
    </dgm:pt>
    <dgm:pt modelId="{AB6D5E30-306D-412D-AF0C-05D111A227ED}" type="pres">
      <dgm:prSet presAssocID="{314CF9B3-1E9D-44BA-8D34-28F33A8F8D23}" presName="parTrans" presStyleLbl="bgSibTrans2D1" presStyleIdx="0" presStyleCnt="3"/>
      <dgm:spPr/>
    </dgm:pt>
    <dgm:pt modelId="{952FFE64-A3E4-479E-9DF2-B6C3D4A2CE66}" type="pres">
      <dgm:prSet presAssocID="{7646E330-BF98-45D7-A99B-89F0B0ECDA94}" presName="node" presStyleLbl="node1" presStyleIdx="0" presStyleCnt="3">
        <dgm:presLayoutVars>
          <dgm:bulletEnabled val="1"/>
        </dgm:presLayoutVars>
      </dgm:prSet>
      <dgm:spPr/>
    </dgm:pt>
    <dgm:pt modelId="{1C0BAC34-A5CE-421F-A690-42B1489587AB}" type="pres">
      <dgm:prSet presAssocID="{59389355-2D99-4489-A31B-8A3F0D011985}" presName="parTrans" presStyleLbl="bgSibTrans2D1" presStyleIdx="1" presStyleCnt="3"/>
      <dgm:spPr/>
    </dgm:pt>
    <dgm:pt modelId="{E40FCCCE-6F22-426D-B277-E2F401910758}" type="pres">
      <dgm:prSet presAssocID="{B714011C-5C5C-4FFE-B9D7-A8A16FAC2B49}" presName="node" presStyleLbl="node1" presStyleIdx="1" presStyleCnt="3">
        <dgm:presLayoutVars>
          <dgm:bulletEnabled val="1"/>
        </dgm:presLayoutVars>
      </dgm:prSet>
      <dgm:spPr/>
    </dgm:pt>
    <dgm:pt modelId="{D1AC357B-EE3D-43D6-90B5-0CE6A9880401}" type="pres">
      <dgm:prSet presAssocID="{9CE1ED48-DD0C-4F24-B858-A232D61EABB4}" presName="parTrans" presStyleLbl="bgSibTrans2D1" presStyleIdx="2" presStyleCnt="3"/>
      <dgm:spPr/>
    </dgm:pt>
    <dgm:pt modelId="{DFC1AB28-3B74-4E0D-BB5C-344D55BC1DA5}" type="pres">
      <dgm:prSet presAssocID="{B9AF2ED9-158B-47DE-82B5-046BC1A3EA48}" presName="node" presStyleLbl="node1" presStyleIdx="2" presStyleCnt="3">
        <dgm:presLayoutVars>
          <dgm:bulletEnabled val="1"/>
        </dgm:presLayoutVars>
      </dgm:prSet>
      <dgm:spPr/>
    </dgm:pt>
  </dgm:ptLst>
  <dgm:cxnLst>
    <dgm:cxn modelId="{C64C6A3C-657C-436D-89A8-84E6E751AAA9}" srcId="{60613D04-818B-4101-9735-6B8C4874D211}" destId="{B714011C-5C5C-4FFE-B9D7-A8A16FAC2B49}" srcOrd="1" destOrd="0" parTransId="{59389355-2D99-4489-A31B-8A3F0D011985}" sibTransId="{6A18B66B-4A89-4584-AB61-BE12953FBC9F}"/>
    <dgm:cxn modelId="{2FB57F6E-513A-4CFF-9700-520BFAD2DD77}" srcId="{60613D04-818B-4101-9735-6B8C4874D211}" destId="{7646E330-BF98-45D7-A99B-89F0B0ECDA94}" srcOrd="0" destOrd="0" parTransId="{314CF9B3-1E9D-44BA-8D34-28F33A8F8D23}" sibTransId="{EE11EA68-4F3C-427F-B1BD-10DBA67F867E}"/>
    <dgm:cxn modelId="{2AB5A74E-27B2-48D2-A75D-876574006F96}" type="presOf" srcId="{B9AF2ED9-158B-47DE-82B5-046BC1A3EA48}" destId="{DFC1AB28-3B74-4E0D-BB5C-344D55BC1DA5}" srcOrd="0" destOrd="0" presId="urn:microsoft.com/office/officeart/2005/8/layout/radial4"/>
    <dgm:cxn modelId="{6C3FEA7E-98B6-4F30-BD4E-5AE7A0D82F15}" type="presOf" srcId="{60613D04-818B-4101-9735-6B8C4874D211}" destId="{8E7C6809-B4AE-4F63-9791-104984103CAA}" srcOrd="0" destOrd="0" presId="urn:microsoft.com/office/officeart/2005/8/layout/radial4"/>
    <dgm:cxn modelId="{9FF7998B-2E7D-4F54-A9C3-F76E6A9D0B03}" srcId="{60613D04-818B-4101-9735-6B8C4874D211}" destId="{B9AF2ED9-158B-47DE-82B5-046BC1A3EA48}" srcOrd="2" destOrd="0" parTransId="{9CE1ED48-DD0C-4F24-B858-A232D61EABB4}" sibTransId="{DC46AA36-EABC-402C-9AF0-37162515532F}"/>
    <dgm:cxn modelId="{9494E88E-F0DE-4B90-AF61-1261EB044009}" srcId="{E2E4BB03-D7C6-4FBF-88B0-5ECEA9AED2D5}" destId="{60613D04-818B-4101-9735-6B8C4874D211}" srcOrd="0" destOrd="0" parTransId="{2CABD4C1-014C-422D-84CF-4C221DE66F8B}" sibTransId="{B81624E7-FA2F-4118-9CF1-BAA19FFD3A92}"/>
    <dgm:cxn modelId="{E2584096-50CB-4319-BC9C-51C080740B86}" type="presOf" srcId="{59389355-2D99-4489-A31B-8A3F0D011985}" destId="{1C0BAC34-A5CE-421F-A690-42B1489587AB}" srcOrd="0" destOrd="0" presId="urn:microsoft.com/office/officeart/2005/8/layout/radial4"/>
    <dgm:cxn modelId="{F1C7D9B4-16EB-4CF0-A03F-2A1481CD3162}" type="presOf" srcId="{314CF9B3-1E9D-44BA-8D34-28F33A8F8D23}" destId="{AB6D5E30-306D-412D-AF0C-05D111A227ED}" srcOrd="0" destOrd="0" presId="urn:microsoft.com/office/officeart/2005/8/layout/radial4"/>
    <dgm:cxn modelId="{92EEF8B5-20A7-4021-B3C3-F7F4F3862DB5}" type="presOf" srcId="{9CE1ED48-DD0C-4F24-B858-A232D61EABB4}" destId="{D1AC357B-EE3D-43D6-90B5-0CE6A9880401}" srcOrd="0" destOrd="0" presId="urn:microsoft.com/office/officeart/2005/8/layout/radial4"/>
    <dgm:cxn modelId="{01C2B4CA-755E-4318-9BBF-226217E05198}" type="presOf" srcId="{E2E4BB03-D7C6-4FBF-88B0-5ECEA9AED2D5}" destId="{49B8EB74-A80F-478F-9FA1-8C814F9F26CC}" srcOrd="0" destOrd="0" presId="urn:microsoft.com/office/officeart/2005/8/layout/radial4"/>
    <dgm:cxn modelId="{023476DF-B25B-4C85-80B3-4E267ACC9DCB}" type="presOf" srcId="{B714011C-5C5C-4FFE-B9D7-A8A16FAC2B49}" destId="{E40FCCCE-6F22-426D-B277-E2F401910758}" srcOrd="0" destOrd="0" presId="urn:microsoft.com/office/officeart/2005/8/layout/radial4"/>
    <dgm:cxn modelId="{5C90A0FF-D5BC-4EFC-B5E5-4E552452852F}" type="presOf" srcId="{7646E330-BF98-45D7-A99B-89F0B0ECDA94}" destId="{952FFE64-A3E4-479E-9DF2-B6C3D4A2CE66}" srcOrd="0" destOrd="0" presId="urn:microsoft.com/office/officeart/2005/8/layout/radial4"/>
    <dgm:cxn modelId="{07EA6C3F-4DEF-449B-A866-C5D912966458}" type="presParOf" srcId="{49B8EB74-A80F-478F-9FA1-8C814F9F26CC}" destId="{8E7C6809-B4AE-4F63-9791-104984103CAA}" srcOrd="0" destOrd="0" presId="urn:microsoft.com/office/officeart/2005/8/layout/radial4"/>
    <dgm:cxn modelId="{EA0E21AA-E400-4A8D-9F2B-63461F1D6BBB}" type="presParOf" srcId="{49B8EB74-A80F-478F-9FA1-8C814F9F26CC}" destId="{AB6D5E30-306D-412D-AF0C-05D111A227ED}" srcOrd="1" destOrd="0" presId="urn:microsoft.com/office/officeart/2005/8/layout/radial4"/>
    <dgm:cxn modelId="{7C9DA8B7-5A93-450E-A4EB-E45E07054447}" type="presParOf" srcId="{49B8EB74-A80F-478F-9FA1-8C814F9F26CC}" destId="{952FFE64-A3E4-479E-9DF2-B6C3D4A2CE66}" srcOrd="2" destOrd="0" presId="urn:microsoft.com/office/officeart/2005/8/layout/radial4"/>
    <dgm:cxn modelId="{49E52F89-F065-4A8B-879C-9756324821DB}" type="presParOf" srcId="{49B8EB74-A80F-478F-9FA1-8C814F9F26CC}" destId="{1C0BAC34-A5CE-421F-A690-42B1489587AB}" srcOrd="3" destOrd="0" presId="urn:microsoft.com/office/officeart/2005/8/layout/radial4"/>
    <dgm:cxn modelId="{4CF2C3D8-7DA2-4A3E-A322-2CB14D96C119}" type="presParOf" srcId="{49B8EB74-A80F-478F-9FA1-8C814F9F26CC}" destId="{E40FCCCE-6F22-426D-B277-E2F401910758}" srcOrd="4" destOrd="0" presId="urn:microsoft.com/office/officeart/2005/8/layout/radial4"/>
    <dgm:cxn modelId="{00723F94-73A2-4A60-A753-8BC943BB1E6B}" type="presParOf" srcId="{49B8EB74-A80F-478F-9FA1-8C814F9F26CC}" destId="{D1AC357B-EE3D-43D6-90B5-0CE6A9880401}" srcOrd="5" destOrd="0" presId="urn:microsoft.com/office/officeart/2005/8/layout/radial4"/>
    <dgm:cxn modelId="{1832BB4C-7D6E-4EE4-AE55-FF70F50589B8}" type="presParOf" srcId="{49B8EB74-A80F-478F-9FA1-8C814F9F26CC}" destId="{DFC1AB28-3B74-4E0D-BB5C-344D55BC1DA5}"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C6809-B4AE-4F63-9791-104984103CAA}">
      <dsp:nvSpPr>
        <dsp:cNvPr id="0" name=""/>
        <dsp:cNvSpPr/>
      </dsp:nvSpPr>
      <dsp:spPr>
        <a:xfrm>
          <a:off x="2628849" y="1992810"/>
          <a:ext cx="1671812" cy="1671812"/>
        </a:xfrm>
        <a:prstGeom prst="ellipse">
          <a:avLst/>
        </a:prstGeom>
        <a:solidFill>
          <a:schemeClr val="accent2">
            <a:hueOff val="0"/>
            <a:satOff val="0"/>
            <a:lumOff val="0"/>
            <a:alphaOff val="0"/>
          </a:schemeClr>
        </a:solidFill>
        <a:ln w="19050" cap="flat" cmpd="sng" algn="ctr">
          <a:solidFill>
            <a:srgbClr val="E75F1F"/>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r-FR" sz="2800" kern="1200" dirty="0">
              <a:solidFill>
                <a:schemeClr val="tx1"/>
              </a:solidFill>
              <a:latin typeface="Avenir LT Std 55 Roman" panose="020B0703020203020204" charset="0"/>
            </a:rPr>
            <a:t>API</a:t>
          </a:r>
          <a:r>
            <a:rPr lang="fr-FR" sz="3700" kern="1200" dirty="0">
              <a:solidFill>
                <a:schemeClr val="tx1"/>
              </a:solidFill>
              <a:latin typeface="Avenir LT Std 55 Roman" panose="020B0703020203020204" charset="0"/>
            </a:rPr>
            <a:t> </a:t>
          </a:r>
          <a:r>
            <a:rPr lang="fr-FR" sz="2800" kern="1200" dirty="0">
              <a:solidFill>
                <a:schemeClr val="tx1"/>
              </a:solidFill>
              <a:latin typeface="Avenir LT Std 55 Roman" panose="020B0703020203020204" charset="0"/>
            </a:rPr>
            <a:t>REST</a:t>
          </a:r>
          <a:endParaRPr lang="fr-FR" sz="3700" kern="1200" dirty="0"/>
        </a:p>
      </dsp:txBody>
      <dsp:txXfrm>
        <a:off x="2873680" y="2237641"/>
        <a:ext cx="1182150" cy="1182150"/>
      </dsp:txXfrm>
    </dsp:sp>
    <dsp:sp modelId="{AB6D5E30-306D-412D-AF0C-05D111A227ED}">
      <dsp:nvSpPr>
        <dsp:cNvPr id="0" name=""/>
        <dsp:cNvSpPr/>
      </dsp:nvSpPr>
      <dsp:spPr>
        <a:xfrm rot="12900000">
          <a:off x="1552532" y="1700470"/>
          <a:ext cx="1282305" cy="476466"/>
        </a:xfrm>
        <a:prstGeom prst="leftArrow">
          <a:avLst>
            <a:gd name="adj1" fmla="val 60000"/>
            <a:gd name="adj2" fmla="val 50000"/>
          </a:avLst>
        </a:prstGeom>
        <a:solidFill>
          <a:srgbClr val="7DFFFC">
            <a:alpha val="80000"/>
          </a:srgbClr>
        </a:solidFill>
        <a:ln>
          <a:noFill/>
        </a:ln>
        <a:effectLst/>
      </dsp:spPr>
      <dsp:style>
        <a:lnRef idx="0">
          <a:scrgbClr r="0" g="0" b="0"/>
        </a:lnRef>
        <a:fillRef idx="1">
          <a:scrgbClr r="0" g="0" b="0"/>
        </a:fillRef>
        <a:effectRef idx="1">
          <a:scrgbClr r="0" g="0" b="0"/>
        </a:effectRef>
        <a:fontRef idx="minor">
          <a:schemeClr val="lt1"/>
        </a:fontRef>
      </dsp:style>
    </dsp:sp>
    <dsp:sp modelId="{952FFE64-A3E4-479E-9DF2-B6C3D4A2CE66}">
      <dsp:nvSpPr>
        <dsp:cNvPr id="0" name=""/>
        <dsp:cNvSpPr/>
      </dsp:nvSpPr>
      <dsp:spPr>
        <a:xfrm>
          <a:off x="874373" y="935664"/>
          <a:ext cx="1588221" cy="1270577"/>
        </a:xfrm>
        <a:prstGeom prst="roundRect">
          <a:avLst>
            <a:gd name="adj" fmla="val 10000"/>
          </a:avLst>
        </a:prstGeom>
        <a:solidFill>
          <a:schemeClr val="accent2">
            <a:hueOff val="0"/>
            <a:satOff val="0"/>
            <a:lumOff val="0"/>
            <a:alphaOff val="0"/>
          </a:schemeClr>
        </a:solidFill>
        <a:ln w="19050" cap="flat" cmpd="sng" algn="ctr">
          <a:solidFill>
            <a:srgbClr val="E75F1F"/>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fr-FR" sz="2400" kern="1200" dirty="0">
              <a:solidFill>
                <a:schemeClr val="tx1"/>
              </a:solidFill>
              <a:latin typeface="Avenir LT Std 55 Roman" panose="020B0703020203020204" charset="0"/>
            </a:rPr>
            <a:t>API JS</a:t>
          </a:r>
        </a:p>
      </dsp:txBody>
      <dsp:txXfrm>
        <a:off x="911587" y="972878"/>
        <a:ext cx="1513793" cy="1196149"/>
      </dsp:txXfrm>
    </dsp:sp>
    <dsp:sp modelId="{1C0BAC34-A5CE-421F-A690-42B1489587AB}">
      <dsp:nvSpPr>
        <dsp:cNvPr id="0" name=""/>
        <dsp:cNvSpPr/>
      </dsp:nvSpPr>
      <dsp:spPr>
        <a:xfrm rot="16200000">
          <a:off x="2823603" y="1038793"/>
          <a:ext cx="1282305" cy="476466"/>
        </a:xfrm>
        <a:prstGeom prst="leftArrow">
          <a:avLst>
            <a:gd name="adj1" fmla="val 60000"/>
            <a:gd name="adj2" fmla="val 50000"/>
          </a:avLst>
        </a:prstGeom>
        <a:solidFill>
          <a:srgbClr val="7DFFFC">
            <a:alpha val="80000"/>
          </a:srgbClr>
        </a:solidFill>
        <a:ln>
          <a:noFill/>
        </a:ln>
        <a:effectLst/>
      </dsp:spPr>
      <dsp:style>
        <a:lnRef idx="0">
          <a:scrgbClr r="0" g="0" b="0"/>
        </a:lnRef>
        <a:fillRef idx="1">
          <a:scrgbClr r="0" g="0" b="0"/>
        </a:fillRef>
        <a:effectRef idx="1">
          <a:scrgbClr r="0" g="0" b="0"/>
        </a:effectRef>
        <a:fontRef idx="minor">
          <a:schemeClr val="lt1"/>
        </a:fontRef>
      </dsp:style>
    </dsp:sp>
    <dsp:sp modelId="{E40FCCCE-6F22-426D-B277-E2F401910758}">
      <dsp:nvSpPr>
        <dsp:cNvPr id="0" name=""/>
        <dsp:cNvSpPr/>
      </dsp:nvSpPr>
      <dsp:spPr>
        <a:xfrm>
          <a:off x="2670645" y="584"/>
          <a:ext cx="1588221" cy="1270577"/>
        </a:xfrm>
        <a:prstGeom prst="roundRect">
          <a:avLst>
            <a:gd name="adj" fmla="val 10000"/>
          </a:avLst>
        </a:prstGeom>
        <a:solidFill>
          <a:schemeClr val="accent2">
            <a:hueOff val="0"/>
            <a:satOff val="0"/>
            <a:lumOff val="0"/>
            <a:alphaOff val="0"/>
          </a:schemeClr>
        </a:solidFill>
        <a:ln w="19050" cap="flat" cmpd="sng" algn="ctr">
          <a:solidFill>
            <a:srgbClr val="E75F1F"/>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chemeClr val="tx1"/>
            </a:solidFill>
            <a:latin typeface="Avenir LT Std 55 Roman" panose="020B0703020203020204" charset="0"/>
          </a:endParaRPr>
        </a:p>
        <a:p>
          <a:pPr marL="0" lvl="0" indent="0" algn="ctr" defTabSz="1066800">
            <a:lnSpc>
              <a:spcPct val="90000"/>
            </a:lnSpc>
            <a:spcBef>
              <a:spcPct val="0"/>
            </a:spcBef>
            <a:spcAft>
              <a:spcPct val="35000"/>
            </a:spcAft>
            <a:buNone/>
          </a:pPr>
          <a:r>
            <a:rPr lang="fr-FR" sz="2400" kern="1200" dirty="0">
              <a:solidFill>
                <a:schemeClr val="tx1"/>
              </a:solidFill>
              <a:latin typeface="Avenir LT Std 55 Roman" panose="020B0703020203020204" charset="0"/>
            </a:rPr>
            <a:t>SDKs</a:t>
          </a:r>
          <a:endParaRPr lang="fr-FR" sz="2400" kern="1200" dirty="0"/>
        </a:p>
      </dsp:txBody>
      <dsp:txXfrm>
        <a:off x="2707859" y="37798"/>
        <a:ext cx="1513793" cy="1196149"/>
      </dsp:txXfrm>
    </dsp:sp>
    <dsp:sp modelId="{D1AC357B-EE3D-43D6-90B5-0CE6A9880401}">
      <dsp:nvSpPr>
        <dsp:cNvPr id="0" name=""/>
        <dsp:cNvSpPr/>
      </dsp:nvSpPr>
      <dsp:spPr>
        <a:xfrm rot="19500000">
          <a:off x="4094673" y="1700470"/>
          <a:ext cx="1282305" cy="476466"/>
        </a:xfrm>
        <a:prstGeom prst="leftArrow">
          <a:avLst>
            <a:gd name="adj1" fmla="val 60000"/>
            <a:gd name="adj2" fmla="val 50000"/>
          </a:avLst>
        </a:prstGeom>
        <a:solidFill>
          <a:srgbClr val="7DFFFC">
            <a:alpha val="80000"/>
          </a:srgbClr>
        </a:solidFill>
        <a:ln>
          <a:noFill/>
        </a:ln>
        <a:effectLst/>
      </dsp:spPr>
      <dsp:style>
        <a:lnRef idx="0">
          <a:scrgbClr r="0" g="0" b="0"/>
        </a:lnRef>
        <a:fillRef idx="1">
          <a:scrgbClr r="0" g="0" b="0"/>
        </a:fillRef>
        <a:effectRef idx="1">
          <a:scrgbClr r="0" g="0" b="0"/>
        </a:effectRef>
        <a:fontRef idx="minor">
          <a:schemeClr val="lt1"/>
        </a:fontRef>
      </dsp:style>
    </dsp:sp>
    <dsp:sp modelId="{DFC1AB28-3B74-4E0D-BB5C-344D55BC1DA5}">
      <dsp:nvSpPr>
        <dsp:cNvPr id="0" name=""/>
        <dsp:cNvSpPr/>
      </dsp:nvSpPr>
      <dsp:spPr>
        <a:xfrm>
          <a:off x="4466917" y="935664"/>
          <a:ext cx="1588221" cy="1270577"/>
        </a:xfrm>
        <a:prstGeom prst="roundRect">
          <a:avLst>
            <a:gd name="adj" fmla="val 10000"/>
          </a:avLst>
        </a:prstGeom>
        <a:solidFill>
          <a:schemeClr val="accent2">
            <a:hueOff val="0"/>
            <a:satOff val="0"/>
            <a:lumOff val="0"/>
            <a:alphaOff val="0"/>
          </a:schemeClr>
        </a:solidFill>
        <a:ln w="19050" cap="flat" cmpd="sng" algn="ctr">
          <a:solidFill>
            <a:srgbClr val="E75F1F"/>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fr-FR" sz="2400" kern="1200" dirty="0">
              <a:solidFill>
                <a:schemeClr val="tx1"/>
              </a:solidFill>
              <a:latin typeface="Avenir LT Std 55 Roman" panose="020B0703020203020204" charset="0"/>
            </a:rPr>
            <a:t>API Python</a:t>
          </a:r>
          <a:endParaRPr lang="fr-FR" sz="2400" kern="1200" dirty="0"/>
        </a:p>
      </dsp:txBody>
      <dsp:txXfrm>
        <a:off x="4504131" y="972878"/>
        <a:ext cx="1513793" cy="119614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venir Next LT Pro" panose="020B05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venir Next LT Pro" panose="020B0504020202020204" pitchFamily="34" charset="0"/>
              </a:defRPr>
            </a:lvl1pPr>
          </a:lstStyle>
          <a:p>
            <a:fld id="{15616818-6387-4775-9D3A-7D081C5BD988}" type="datetimeFigureOut">
              <a:rPr lang="fr-FR" smtClean="0"/>
              <a:pPr/>
              <a:t>25/09/2022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venir Next LT Pro" panose="020B05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venir Next LT Pro" panose="020B0504020202020204" pitchFamily="34" charset="0"/>
              </a:defRPr>
            </a:lvl1pPr>
          </a:lstStyle>
          <a:p>
            <a:fld id="{7FFE772F-B30D-4BC5-893D-DF62D2250D7B}" type="slidenum">
              <a:rPr lang="fr-FR" smtClean="0"/>
              <a:pPr/>
              <a:t>‹N°›</a:t>
            </a:fld>
            <a:endParaRPr lang="fr-FR" dirty="0"/>
          </a:p>
        </p:txBody>
      </p:sp>
    </p:spTree>
    <p:extLst>
      <p:ext uri="{BB962C8B-B14F-4D97-AF65-F5344CB8AC3E}">
        <p14:creationId xmlns:p14="http://schemas.microsoft.com/office/powerpoint/2010/main" val="13820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venir Next LT Pro" panose="020B05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Proposition répartition du temps &amp; speakers :</a:t>
            </a:r>
          </a:p>
          <a:p>
            <a:endParaRPr lang="fr-FR" dirty="0"/>
          </a:p>
          <a:p>
            <a:r>
              <a:rPr lang="fr-FR" dirty="0"/>
              <a:t>01 – 15’ (ex 25’) – P</a:t>
            </a:r>
          </a:p>
          <a:p>
            <a:r>
              <a:rPr lang="fr-FR" dirty="0"/>
              <a:t>02 – 2’ (ex 2’) - 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03 – 10’ (ex 17’) – P (6‘discours 4’ démo + exemple)</a:t>
            </a:r>
          </a:p>
          <a:p>
            <a:r>
              <a:rPr lang="fr-FR" dirty="0"/>
              <a:t>04 – 6’ (ex 7’) – P (3‘ discours 3’ démo)</a:t>
            </a:r>
          </a:p>
          <a:p>
            <a:r>
              <a:rPr lang="fr-FR" dirty="0"/>
              <a:t>05 – 7‘ (ex 7’) - F</a:t>
            </a:r>
          </a:p>
          <a:p>
            <a:r>
              <a:rPr lang="fr-FR" dirty="0"/>
              <a:t>06 – 5’ (ex 7’) - F</a:t>
            </a:r>
          </a:p>
          <a:p>
            <a:r>
              <a:rPr lang="fr-FR" dirty="0"/>
              <a:t>+ ressources et ccl – 1’ – P</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a:t>
            </a:fld>
            <a:endParaRPr lang="fr-FR" dirty="0"/>
          </a:p>
        </p:txBody>
      </p:sp>
    </p:spTree>
    <p:extLst>
      <p:ext uri="{BB962C8B-B14F-4D97-AF65-F5344CB8AC3E}">
        <p14:creationId xmlns:p14="http://schemas.microsoft.com/office/powerpoint/2010/main" val="301854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API pour le </a:t>
            </a:r>
            <a:r>
              <a:rPr lang="fr-FR" dirty="0" err="1"/>
              <a:t>scripting</a:t>
            </a:r>
            <a:r>
              <a:rPr lang="fr-FR" dirty="0"/>
              <a:t> et l’automatisation de taches</a:t>
            </a:r>
          </a:p>
          <a:p>
            <a:endParaRPr lang="fr-FR" dirty="0"/>
          </a:p>
          <a:p>
            <a:r>
              <a:rPr lang="fr-FR" dirty="0"/>
              <a:t>L'API ArcGIS pour Python est une bibliothèque Python puissante dédiée à votre SIG web, moderne et facile à utiliser pour effectuer des tâches de visualisation et d'analyse SIG, de gestion de données spatiales et d'administration de système SIG qui peuvent s'exécuter à la fois de manière interactive et à l'aide de scripts.</a:t>
            </a:r>
          </a:p>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14</a:t>
            </a:fld>
            <a:endParaRPr lang="fr-FR" dirty="0"/>
          </a:p>
        </p:txBody>
      </p:sp>
    </p:spTree>
    <p:extLst>
      <p:ext uri="{BB962C8B-B14F-4D97-AF65-F5344CB8AC3E}">
        <p14:creationId xmlns:p14="http://schemas.microsoft.com/office/powerpoint/2010/main" val="294427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Volet Analyse et Volet Automatisation.</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15</a:t>
            </a:fld>
            <a:endParaRPr lang="fr-FR" dirty="0"/>
          </a:p>
        </p:txBody>
      </p:sp>
    </p:spTree>
    <p:extLst>
      <p:ext uri="{BB962C8B-B14F-4D97-AF65-F5344CB8AC3E}">
        <p14:creationId xmlns:p14="http://schemas.microsoft.com/office/powerpoint/2010/main" val="3487143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la démo sur l’ArcGIS API for Python, je voulais vous montrer un peu d’administration d’utilisateurs, de groupes et de contenu.</a:t>
            </a:r>
          </a:p>
          <a:p>
            <a:r>
              <a:rPr lang="fr-FR" dirty="0"/>
              <a:t>Dans ce scénario, je possède un fichier csv contenant de nouveaux membres à ajouter au sein de mon organisation ArcGIS Online, qui indique notamment leur Nom, Prénom, et leur Rôle. </a:t>
            </a:r>
            <a:r>
              <a:rPr lang="fr-FR" b="1" dirty="0"/>
              <a:t>[csv] </a:t>
            </a:r>
          </a:p>
          <a:p>
            <a:r>
              <a:rPr lang="fr-FR" dirty="0"/>
              <a:t>Vous pouvez voir qu’une personne arrive pour en remplacer une </a:t>
            </a:r>
            <a:r>
              <a:rPr lang="fr-FR" b="0" dirty="0"/>
              <a:t>autre </a:t>
            </a:r>
            <a:r>
              <a:rPr lang="fr-FR" b="1" dirty="0"/>
              <a:t>[membres AGOL</a:t>
            </a:r>
            <a:r>
              <a:rPr lang="fr-FR" b="1" dirty="0">
                <a:solidFill>
                  <a:srgbClr val="FF0000"/>
                </a:solidFill>
              </a:rPr>
              <a:t>]</a:t>
            </a:r>
            <a:r>
              <a:rPr lang="fr-FR" dirty="0"/>
              <a:t>, qui possède du contenu </a:t>
            </a:r>
            <a:r>
              <a:rPr lang="fr-FR" b="1" dirty="0"/>
              <a:t>[contenu]</a:t>
            </a:r>
          </a:p>
          <a:p>
            <a:r>
              <a:rPr lang="fr-FR" dirty="0"/>
              <a:t>Je vais donc utiliser l’API sur ArcGIS Notebook pour automatiquement créer ces nouveaux utilisateurs et gérer le transfert du contenu d’un utilisateur à un autre.</a:t>
            </a:r>
          </a:p>
          <a:p>
            <a:endParaRPr lang="fr-FR" dirty="0"/>
          </a:p>
          <a:p>
            <a:r>
              <a:rPr lang="fr-FR" dirty="0"/>
              <a:t>-   Je vais commencer par importer toutes les bibliothèques dont j’aurai besoin. </a:t>
            </a:r>
            <a:r>
              <a:rPr lang="fr-FR" b="1" dirty="0"/>
              <a:t>[</a:t>
            </a:r>
            <a:r>
              <a:rPr lang="fr-FR" b="1" dirty="0" err="1"/>
              <a:t>cell</a:t>
            </a:r>
            <a:r>
              <a:rPr lang="fr-FR" b="1" dirty="0"/>
              <a:t> 1]</a:t>
            </a:r>
          </a:p>
          <a:p>
            <a:r>
              <a:rPr lang="fr-FR" dirty="0"/>
              <a:t>-   Dans mon organisation,  je possède des groupes dont tous les collaborateurs doivent être membres. Dans la nomenclature utilisée par mon organisation, je sais qu’ils contiennent le mot « Partage »,  je fais donc appel à la fonction </a:t>
            </a:r>
            <a:r>
              <a:rPr lang="fr-FR" dirty="0" err="1"/>
              <a:t>search</a:t>
            </a:r>
            <a:r>
              <a:rPr lang="fr-FR" dirty="0"/>
              <a:t> qui va pouvoir les retrouver. </a:t>
            </a:r>
            <a:r>
              <a:rPr lang="fr-FR" b="1" dirty="0"/>
              <a:t>[</a:t>
            </a:r>
            <a:r>
              <a:rPr lang="fr-FR" b="1" dirty="0" err="1"/>
              <a:t>cell</a:t>
            </a:r>
            <a:r>
              <a:rPr lang="fr-FR" b="1" dirty="0"/>
              <a:t> 2] </a:t>
            </a:r>
            <a:r>
              <a:rPr lang="fr-FR" dirty="0"/>
              <a:t>Je vais les mettre de côté pour pouvoir les attribuer ensuite à mes utilisateurs  </a:t>
            </a:r>
            <a:r>
              <a:rPr lang="fr-FR" b="1" dirty="0"/>
              <a:t>[</a:t>
            </a:r>
            <a:r>
              <a:rPr lang="fr-FR" b="1" dirty="0" err="1"/>
              <a:t>cell</a:t>
            </a:r>
            <a:r>
              <a:rPr lang="fr-FR" b="1" dirty="0"/>
              <a:t> 3]</a:t>
            </a:r>
          </a:p>
          <a:p>
            <a:pPr marL="171450" indent="-171450">
              <a:buFontTx/>
              <a:buChar char="-"/>
            </a:pPr>
            <a:r>
              <a:rPr lang="fr-FR" dirty="0"/>
              <a:t>Maintenant, il est temps de faire lire mon fichier csv grâce à la bibliothèque pandas. Mes données sont importées en tant que pandas </a:t>
            </a:r>
            <a:r>
              <a:rPr lang="fr-FR" dirty="0" err="1"/>
              <a:t>dataframe</a:t>
            </a:r>
            <a:r>
              <a:rPr lang="fr-FR" dirty="0"/>
              <a:t> </a:t>
            </a:r>
            <a:r>
              <a:rPr lang="fr-FR" b="1" dirty="0"/>
              <a:t>[cell4]</a:t>
            </a:r>
          </a:p>
          <a:p>
            <a:pPr marL="171450" indent="-171450">
              <a:buFontTx/>
              <a:buChar char="-"/>
            </a:pPr>
            <a:r>
              <a:rPr lang="fr-FR" dirty="0"/>
              <a:t>A partir de ces données, l’API me permet de facilement créer les nouveaux utilisateurs, de leur attribuer les rôles correspondant et de les ajouter dans les groupes communs. </a:t>
            </a:r>
            <a:r>
              <a:rPr lang="fr-FR" b="1" dirty="0"/>
              <a:t>[</a:t>
            </a:r>
            <a:r>
              <a:rPr lang="fr-FR" b="1" dirty="0" err="1"/>
              <a:t>cell</a:t>
            </a:r>
            <a:r>
              <a:rPr lang="fr-FR" b="1" dirty="0"/>
              <a:t> 5] </a:t>
            </a:r>
            <a:r>
              <a:rPr lang="fr-FR" b="0" dirty="0"/>
              <a:t>Nous pouvons désormais les voir apparaître ici, et vérifier qu’ils sont bien inscrits dans les groupes </a:t>
            </a:r>
            <a:r>
              <a:rPr lang="fr-FR" b="1" dirty="0"/>
              <a:t>[membres AGOL]</a:t>
            </a:r>
          </a:p>
          <a:p>
            <a:pPr marL="171450" indent="-171450">
              <a:buFontTx/>
              <a:buChar char="-"/>
            </a:pPr>
            <a:r>
              <a:rPr lang="fr-FR" dirty="0"/>
              <a:t>Mon organisation possède un groupe spécifique pour les </a:t>
            </a:r>
            <a:r>
              <a:rPr lang="fr-FR" dirty="0" err="1"/>
              <a:t>Storytellers</a:t>
            </a:r>
            <a:r>
              <a:rPr lang="fr-FR" dirty="0"/>
              <a:t> </a:t>
            </a:r>
            <a:r>
              <a:rPr lang="fr-FR" b="1" dirty="0"/>
              <a:t>[</a:t>
            </a:r>
            <a:r>
              <a:rPr lang="fr-FR" b="1" dirty="0" err="1"/>
              <a:t>cell</a:t>
            </a:r>
            <a:r>
              <a:rPr lang="fr-FR" b="1" dirty="0"/>
              <a:t> 6], </a:t>
            </a:r>
            <a:r>
              <a:rPr lang="fr-FR" dirty="0"/>
              <a:t>auquel je vais pouvoir accéder et ajouter mon utilisateur </a:t>
            </a:r>
            <a:r>
              <a:rPr lang="fr-FR" dirty="0" err="1"/>
              <a:t>Storyteller</a:t>
            </a:r>
            <a:r>
              <a:rPr lang="fr-FR" dirty="0"/>
              <a:t> </a:t>
            </a:r>
            <a:r>
              <a:rPr lang="fr-FR" b="1" dirty="0"/>
              <a:t>[</a:t>
            </a:r>
            <a:r>
              <a:rPr lang="fr-FR" b="1" dirty="0" err="1"/>
              <a:t>cell</a:t>
            </a:r>
            <a:r>
              <a:rPr lang="fr-FR" b="1" dirty="0"/>
              <a:t> 7]</a:t>
            </a:r>
          </a:p>
          <a:p>
            <a:pPr marL="171450" indent="-171450">
              <a:buFontTx/>
              <a:buChar char="-"/>
            </a:pPr>
            <a:r>
              <a:rPr lang="fr-FR" b="0" dirty="0"/>
              <a:t>Enfin, toujours en parcourant le </a:t>
            </a:r>
            <a:r>
              <a:rPr lang="fr-FR" b="0" dirty="0" err="1"/>
              <a:t>dataframe</a:t>
            </a:r>
            <a:r>
              <a:rPr lang="fr-FR" b="0" dirty="0"/>
              <a:t> initialement importé, je vais détecter la personne qui s’en va, supprimer son compte et réaffecter son contenu à sa remplaçante. </a:t>
            </a:r>
            <a:r>
              <a:rPr lang="fr-FR" b="1" dirty="0"/>
              <a:t>[</a:t>
            </a:r>
            <a:r>
              <a:rPr lang="fr-FR" b="1" dirty="0" err="1"/>
              <a:t>cell</a:t>
            </a:r>
            <a:r>
              <a:rPr lang="fr-FR" b="1" dirty="0"/>
              <a:t> 8]</a:t>
            </a:r>
          </a:p>
          <a:p>
            <a:pPr marL="171450" indent="-171450">
              <a:buFontTx/>
              <a:buChar char="-"/>
            </a:pPr>
            <a:r>
              <a:rPr lang="fr-FR" b="0" dirty="0"/>
              <a:t>Nous pouvons vérifier que ces deux dernières étapes ont été effectuées correctement </a:t>
            </a:r>
            <a:r>
              <a:rPr lang="fr-FR" b="1" dirty="0"/>
              <a:t>[membres AGOL]</a:t>
            </a:r>
          </a:p>
          <a:p>
            <a:pPr marL="0" indent="0">
              <a:buFontTx/>
              <a:buNone/>
            </a:pPr>
            <a:r>
              <a:rPr lang="fr-FR" b="1" dirty="0"/>
              <a:t>L’API Python m’a donc permis de gérer mes nouveaux utilisateurs, leurs groupes et leurs contenus d’une manière très simple et surtout très rapide.</a:t>
            </a: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16</a:t>
            </a:fld>
            <a:endParaRPr lang="fr-FR" dirty="0"/>
          </a:p>
        </p:txBody>
      </p:sp>
    </p:spTree>
    <p:extLst>
      <p:ext uri="{BB962C8B-B14F-4D97-AF65-F5344CB8AC3E}">
        <p14:creationId xmlns:p14="http://schemas.microsoft.com/office/powerpoint/2010/main" val="68879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Développer des applications natives ArcGIS Runtime SDKs jeudi 13 de 14h45 à 15h45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17</a:t>
            </a:fld>
            <a:endParaRPr lang="fr-FR" dirty="0"/>
          </a:p>
        </p:txBody>
      </p:sp>
    </p:spTree>
    <p:extLst>
      <p:ext uri="{BB962C8B-B14F-4D97-AF65-F5344CB8AC3E}">
        <p14:creationId xmlns:p14="http://schemas.microsoft.com/office/powerpoint/2010/main" val="222350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Potentiellement : Analyse et automatisation de tâches avec ArcGIS Notebooks jeudi de 16h15 à16h45 (selon contenu à vérifier @Fabien Ancelin (</a:t>
            </a:r>
            <a:r>
              <a:rPr lang="fr-FR" dirty="0" err="1"/>
              <a:t>Esri</a:t>
            </a:r>
            <a:r>
              <a:rPr lang="fr-FR" dirty="0"/>
              <a:t> Canada))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19</a:t>
            </a:fld>
            <a:endParaRPr lang="fr-FR" dirty="0"/>
          </a:p>
        </p:txBody>
      </p:sp>
    </p:spTree>
    <p:extLst>
      <p:ext uri="{BB962C8B-B14F-4D97-AF65-F5344CB8AC3E}">
        <p14:creationId xmlns:p14="http://schemas.microsoft.com/office/powerpoint/2010/main" val="103670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3</a:t>
            </a:fld>
            <a:endParaRPr lang="fr-FR" dirty="0"/>
          </a:p>
        </p:txBody>
      </p:sp>
    </p:spTree>
    <p:extLst>
      <p:ext uri="{BB962C8B-B14F-4D97-AF65-F5344CB8AC3E}">
        <p14:creationId xmlns:p14="http://schemas.microsoft.com/office/powerpoint/2010/main" val="354463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4</a:t>
            </a:fld>
            <a:endParaRPr lang="fr-FR" dirty="0"/>
          </a:p>
        </p:txBody>
      </p:sp>
    </p:spTree>
    <p:extLst>
      <p:ext uri="{BB962C8B-B14F-4D97-AF65-F5344CB8AC3E}">
        <p14:creationId xmlns:p14="http://schemas.microsoft.com/office/powerpoint/2010/main" val="151410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b="0" dirty="0"/>
              <a:t>Une API REST (ou RESTful) est un style architectural pour une interface de programme d’application (API) qui utilise des requêtes HTTP pour communiquer des données entre un périphérique client et un serveur. </a:t>
            </a:r>
            <a:r>
              <a:rPr lang="fr-FR" b="0" strike="sngStrike" dirty="0"/>
              <a:t>Elle fait appel aux méthodes GET, PUT, POST et DELETE pour la lecture, la mise à jour, la création et la suppression des ressources. </a:t>
            </a:r>
          </a:p>
          <a:p>
            <a:pPr marL="171450" indent="-171450">
              <a:buFontTx/>
              <a:buChar char="-"/>
            </a:pPr>
            <a:r>
              <a:rPr lang="fr-FR" b="0" dirty="0"/>
              <a:t>C’est l’API </a:t>
            </a:r>
            <a:r>
              <a:rPr lang="fr-FR" b="0" dirty="0" err="1"/>
              <a:t>Rest</a:t>
            </a:r>
            <a:r>
              <a:rPr lang="fr-FR" b="0" dirty="0"/>
              <a:t> d’ArcGIS qui vous permet d’exposer votre portail ArcGIS et vos services web aux applications clientes de la plateforme; c’est grâce à elle qu’est permise l’interopérabilité du SIG web d’ArcGIS. Elle permet également aux développeurs de combiner les services ArcGIS avec d’autres informations provenant de nombreuses sources tierces.</a:t>
            </a:r>
          </a:p>
          <a:p>
            <a:pPr marL="171450" indent="-171450">
              <a:buFontTx/>
              <a:buChar char="-"/>
            </a:pPr>
            <a:r>
              <a:rPr lang="fr-FR" b="0" dirty="0"/>
              <a:t>Les services de l’API </a:t>
            </a:r>
            <a:r>
              <a:rPr lang="fr-FR" b="0" dirty="0" err="1"/>
              <a:t>Rest</a:t>
            </a:r>
            <a:r>
              <a:rPr lang="fr-FR" b="0" dirty="0"/>
              <a:t> d’ArcGIS sont classés en 4 sous catégories :</a:t>
            </a:r>
          </a:p>
          <a:p>
            <a:pPr marL="0" indent="0">
              <a:buFontTx/>
              <a:buNone/>
            </a:pPr>
            <a:r>
              <a:rPr lang="fr-FR" b="0" dirty="0"/>
              <a:t>		- </a:t>
            </a:r>
            <a:r>
              <a:rPr lang="fr-FR" b="1" dirty="0"/>
              <a:t>Location-</a:t>
            </a:r>
            <a:r>
              <a:rPr lang="fr-FR" b="1" dirty="0" err="1"/>
              <a:t>based</a:t>
            </a:r>
            <a:r>
              <a:rPr lang="fr-FR" b="1" dirty="0"/>
              <a:t> services : services basés sur la localisation </a:t>
            </a:r>
            <a:r>
              <a:rPr lang="fr-FR" b="0" dirty="0"/>
              <a:t>(</a:t>
            </a:r>
            <a:r>
              <a:rPr lang="fr-FR" b="0" dirty="0" err="1"/>
              <a:t>geocoding</a:t>
            </a:r>
            <a:r>
              <a:rPr lang="fr-FR" b="0" dirty="0"/>
              <a:t>, calcul d’itinéraire, services géospatiaux)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		- </a:t>
            </a:r>
            <a:r>
              <a:rPr lang="fr-FR" b="1" dirty="0" err="1"/>
              <a:t>Users</a:t>
            </a:r>
            <a:r>
              <a:rPr lang="fr-FR" b="1" dirty="0"/>
              <a:t>, Groups and item services  </a:t>
            </a:r>
            <a:r>
              <a:rPr lang="fr-FR" b="0" dirty="0"/>
              <a:t>(gestion du contenu : manipulation des utilisateurs, des groupes et des éléments d’un portail d’ArcGIS (AGOL ou 	AGE) : </a:t>
            </a:r>
            <a:r>
              <a:rPr lang="fr-FR" dirty="0"/>
              <a:t>Par exemple, l’API REST peut être utilisée pour charger et partager des contenus, mettre à jour les métadonnées, affecter des utilisateurs à 	un groupe, créer des utilisateurs… )</a:t>
            </a: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		- </a:t>
            </a:r>
            <a:r>
              <a:rPr lang="fr-FR" b="1" dirty="0"/>
              <a:t>Enterprise administration </a:t>
            </a:r>
            <a:r>
              <a:rPr lang="fr-FR" b="0" dirty="0"/>
              <a:t>(tâches d’administration d’AGE : </a:t>
            </a:r>
            <a:r>
              <a:rPr lang="fr-FR" dirty="0"/>
              <a:t>ajouter des machines serveur, démarrer et arrêter des services, 	interroger les journaux du serveur…</a:t>
            </a:r>
            <a:r>
              <a:rPr lang="fr-FR"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		- </a:t>
            </a:r>
            <a:r>
              <a:rPr lang="fr-FR" b="1" dirty="0"/>
              <a:t>Service </a:t>
            </a:r>
            <a:r>
              <a:rPr lang="fr-FR" b="1" dirty="0" err="1"/>
              <a:t>reference</a:t>
            </a:r>
            <a:r>
              <a:rPr lang="fr-FR" b="0" dirty="0"/>
              <a:t> (</a:t>
            </a:r>
            <a:r>
              <a:rPr lang="fr-FR" b="0" i="0" dirty="0">
                <a:solidFill>
                  <a:srgbClr val="333333"/>
                </a:solidFill>
                <a:effectLst/>
                <a:latin typeface="AvenirNext LT Pro Regular"/>
              </a:rPr>
              <a:t>Décrit la totalité de l'API </a:t>
            </a:r>
            <a:r>
              <a:rPr lang="fr-FR" b="0" i="0" dirty="0" err="1">
                <a:solidFill>
                  <a:srgbClr val="333333"/>
                </a:solidFill>
                <a:effectLst/>
                <a:latin typeface="AvenirNext LT Pro Regular"/>
              </a:rPr>
              <a:t>Rest</a:t>
            </a:r>
            <a:r>
              <a:rPr lang="fr-FR" b="0" i="0" dirty="0">
                <a:solidFill>
                  <a:srgbClr val="333333"/>
                </a:solidFill>
                <a:effectLst/>
                <a:latin typeface="AvenirNext LT Pro Regular"/>
              </a:rPr>
              <a:t> pour AGOL mais également pour AGE</a:t>
            </a:r>
            <a:r>
              <a:rPr lang="fr-FR" b="0" dirty="0"/>
              <a:t>)</a:t>
            </a:r>
          </a:p>
          <a:p>
            <a:pPr marL="0" indent="0">
              <a:buFontTx/>
              <a:buNone/>
            </a:pPr>
            <a:endParaRPr lang="fr-FR" b="1"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6</a:t>
            </a:fld>
            <a:endParaRPr lang="fr-FR" dirty="0"/>
          </a:p>
        </p:txBody>
      </p:sp>
    </p:spTree>
    <p:extLst>
      <p:ext uri="{BB962C8B-B14F-4D97-AF65-F5344CB8AC3E}">
        <p14:creationId xmlns:p14="http://schemas.microsoft.com/office/powerpoint/2010/main" val="361959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b="0" dirty="0"/>
              <a:t>- L’API </a:t>
            </a:r>
            <a:r>
              <a:rPr lang="fr-FR" b="0" dirty="0" err="1"/>
              <a:t>Rest</a:t>
            </a:r>
            <a:r>
              <a:rPr lang="fr-FR" b="0" dirty="0"/>
              <a:t> est l’API sur laquelle se construisent les API de niveau supérieur : l’API JS, l’API Python, les SDK</a:t>
            </a:r>
          </a:p>
          <a:p>
            <a:pPr marL="0" indent="0">
              <a:buFontTx/>
              <a:buNone/>
            </a:pPr>
            <a:r>
              <a:rPr lang="fr-FR" b="1" dirty="0"/>
              <a:t>- Elle peut être appelée dans n’importe quel langage permettant d’effectuer des requêtes HTTP pour intégrer les fonctionnalités d’ArcGIS à vos applications; c’est-à-dire qu’il n’est pas obligatoire d’utiliser par exemple JS ou Python pour l’utiliser.</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7</a:t>
            </a:fld>
            <a:endParaRPr lang="fr-FR" dirty="0"/>
          </a:p>
        </p:txBody>
      </p:sp>
    </p:spTree>
    <p:extLst>
      <p:ext uri="{BB962C8B-B14F-4D97-AF65-F5344CB8AC3E}">
        <p14:creationId xmlns:p14="http://schemas.microsoft.com/office/powerpoint/2010/main" val="305341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Session dédiée au </a:t>
            </a:r>
            <a:r>
              <a:rPr lang="fr-FR" i="1" dirty="0"/>
              <a:t>Développement avec l’API JavaScript ArcGIS </a:t>
            </a:r>
            <a:r>
              <a:rPr lang="fr-FR" dirty="0"/>
              <a:t>le jeudi (13) de 9h30 à 10h30</a:t>
            </a:r>
          </a:p>
          <a:p>
            <a:r>
              <a:rPr lang="fr-FR" dirty="0"/>
              <a:t>Qui sera suivie pour ceux qui utilisent le </a:t>
            </a:r>
            <a:r>
              <a:rPr lang="fr-FR" dirty="0" err="1"/>
              <a:t>framework</a:t>
            </a:r>
            <a:r>
              <a:rPr lang="fr-FR" dirty="0"/>
              <a:t> </a:t>
            </a:r>
            <a:r>
              <a:rPr lang="fr-FR" dirty="0" err="1"/>
              <a:t>React</a:t>
            </a:r>
            <a:r>
              <a:rPr lang="fr-FR" dirty="0"/>
              <a:t> par la session </a:t>
            </a:r>
            <a:r>
              <a:rPr lang="fr-FR" i="1" dirty="0"/>
              <a:t>Utiliser </a:t>
            </a:r>
            <a:r>
              <a:rPr lang="fr-FR" i="1" dirty="0" err="1"/>
              <a:t>React</a:t>
            </a:r>
            <a:r>
              <a:rPr lang="fr-FR" i="1" dirty="0"/>
              <a:t> avec l'API JavaScript ArcGIS</a:t>
            </a:r>
            <a:r>
              <a:rPr lang="fr-FR" dirty="0"/>
              <a:t> le jeudi (13) de 11h à 11h30</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8</a:t>
            </a:fld>
            <a:endParaRPr lang="fr-FR" dirty="0"/>
          </a:p>
        </p:txBody>
      </p:sp>
    </p:spTree>
    <p:extLst>
      <p:ext uri="{BB962C8B-B14F-4D97-AF65-F5344CB8AC3E}">
        <p14:creationId xmlns:p14="http://schemas.microsoft.com/office/powerpoint/2010/main" val="237037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Session dédiée à l’Automatisation de l'administration avec ArcGIS API for Python juste après celle-ci, de 15h30 à 16h30 </a:t>
            </a:r>
          </a:p>
          <a:p>
            <a:r>
              <a:rPr lang="fr-FR" dirty="0"/>
              <a:t>(lundi 10)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Potentiellement : Analyse et automatisation de tâches avec ArcGIS Notebooks jeudi de 16h15 à16h45 (selon contenu à vérifier @Fabien Ancelin (</a:t>
            </a:r>
            <a:r>
              <a:rPr lang="fr-FR" dirty="0" err="1"/>
              <a:t>Esri</a:t>
            </a:r>
            <a:r>
              <a:rPr lang="fr-FR" dirty="0"/>
              <a:t> Canada))</a:t>
            </a:r>
          </a:p>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11</a:t>
            </a:fld>
            <a:endParaRPr lang="fr-FR" dirty="0"/>
          </a:p>
        </p:txBody>
      </p:sp>
    </p:spTree>
    <p:extLst>
      <p:ext uri="{BB962C8B-B14F-4D97-AF65-F5344CB8AC3E}">
        <p14:creationId xmlns:p14="http://schemas.microsoft.com/office/powerpoint/2010/main" val="14483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Python, c’est un langage de programmation très populaire, notamment pour l’automatisation et en Data Science. On va le retrouver et pouvoir l’utiliser dans de nombreux produits de la gamme ArcGIS, que ce soit sur Enterprise, sur la gamme des outils Desktop ou encore en SaaS/PaaS et dans les Runtime.</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12</a:t>
            </a:fld>
            <a:endParaRPr lang="fr-FR" dirty="0"/>
          </a:p>
        </p:txBody>
      </p:sp>
    </p:spTree>
    <p:extLst>
      <p:ext uri="{BB962C8B-B14F-4D97-AF65-F5344CB8AC3E}">
        <p14:creationId xmlns:p14="http://schemas.microsoft.com/office/powerpoint/2010/main" val="318488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Quand on parle de Python dans ArcGIS, on va retrouver deux bibliothèques qui sont </a:t>
            </a:r>
            <a:r>
              <a:rPr lang="fr-FR" dirty="0" err="1"/>
              <a:t>ArcPy</a:t>
            </a:r>
            <a:r>
              <a:rPr lang="fr-FR" dirty="0"/>
              <a:t> et l’ArcGIS API for Python.</a:t>
            </a:r>
          </a:p>
          <a:p>
            <a:endParaRPr lang="fr-FR" dirty="0"/>
          </a:p>
          <a:p>
            <a:endParaRPr lang="fr-FR" dirty="0"/>
          </a:p>
          <a:p>
            <a:r>
              <a:rPr lang="fr-FR" dirty="0"/>
              <a:t>Utiliser </a:t>
            </a:r>
            <a:r>
              <a:rPr lang="fr-FR" dirty="0" err="1"/>
              <a:t>Arcpy</a:t>
            </a:r>
            <a:r>
              <a:rPr lang="fr-FR" dirty="0"/>
              <a:t> sur un AGE?</a:t>
            </a:r>
          </a:p>
          <a:p>
            <a:r>
              <a:rPr lang="fr-FR" dirty="0"/>
              <a:t>SIG Server?</a:t>
            </a: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13</a:t>
            </a:fld>
            <a:endParaRPr lang="fr-FR" dirty="0"/>
          </a:p>
        </p:txBody>
      </p:sp>
    </p:spTree>
    <p:extLst>
      <p:ext uri="{BB962C8B-B14F-4D97-AF65-F5344CB8AC3E}">
        <p14:creationId xmlns:p14="http://schemas.microsoft.com/office/powerpoint/2010/main" val="331109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89A1DA-8898-4314-BBA2-8B431D084386}"/>
              </a:ext>
            </a:extLst>
          </p:cNvPr>
          <p:cNvSpPr/>
          <p:nvPr userDrawn="1"/>
        </p:nvSpPr>
        <p:spPr>
          <a:xfrm>
            <a:off x="0" y="0"/>
            <a:ext cx="4063995" cy="6858000"/>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799AB7AC-3192-4471-934B-8C0360345C33}"/>
              </a:ext>
            </a:extLst>
          </p:cNvPr>
          <p:cNvGrpSpPr/>
          <p:nvPr userDrawn="1"/>
        </p:nvGrpSpPr>
        <p:grpSpPr>
          <a:xfrm>
            <a:off x="1170866" y="771182"/>
            <a:ext cx="5332164" cy="5332164"/>
            <a:chOff x="1170866" y="771182"/>
            <a:chExt cx="5332164" cy="5332164"/>
          </a:xfrm>
        </p:grpSpPr>
        <p:pic>
          <p:nvPicPr>
            <p:cNvPr id="27" name="Image 26">
              <a:extLst>
                <a:ext uri="{FF2B5EF4-FFF2-40B4-BE49-F238E27FC236}">
                  <a16:creationId xmlns:a16="http://schemas.microsoft.com/office/drawing/2014/main" id="{21435B1A-5B7E-4549-A299-67E8C0C578FE}"/>
                </a:ext>
              </a:extLst>
            </p:cNvPr>
            <p:cNvPicPr>
              <a:picLocks noChangeAspect="1"/>
            </p:cNvPicPr>
            <p:nvPr userDrawn="1"/>
          </p:nvPicPr>
          <p:blipFill rotWithShape="1">
            <a:blip r:embed="rId2"/>
            <a:srcRect t="-11302" b="-11302"/>
            <a:stretch/>
          </p:blipFill>
          <p:spPr>
            <a:xfrm>
              <a:off x="1170866" y="771182"/>
              <a:ext cx="5332164" cy="5332164"/>
            </a:xfrm>
            <a:prstGeom prst="rect">
              <a:avLst/>
            </a:prstGeom>
          </p:spPr>
        </p:pic>
        <p:pic>
          <p:nvPicPr>
            <p:cNvPr id="28" name="Image 27">
              <a:extLst>
                <a:ext uri="{FF2B5EF4-FFF2-40B4-BE49-F238E27FC236}">
                  <a16:creationId xmlns:a16="http://schemas.microsoft.com/office/drawing/2014/main" id="{580520B1-DF61-4BFB-8485-E0F36D0A51F0}"/>
                </a:ext>
              </a:extLst>
            </p:cNvPr>
            <p:cNvPicPr>
              <a:picLocks noChangeAspect="1"/>
            </p:cNvPicPr>
            <p:nvPr userDrawn="1"/>
          </p:nvPicPr>
          <p:blipFill rotWithShape="1">
            <a:blip r:embed="rId2">
              <a:alphaModFix amt="35000"/>
            </a:blip>
            <a:srcRect t="-11302" b="-11302"/>
            <a:stretch/>
          </p:blipFill>
          <p:spPr>
            <a:xfrm>
              <a:off x="1170866" y="771182"/>
              <a:ext cx="5332164" cy="5332164"/>
            </a:xfrm>
            <a:prstGeom prst="rect">
              <a:avLst/>
            </a:prstGeom>
          </p:spPr>
        </p:pic>
      </p:grpSp>
      <p:sp>
        <p:nvSpPr>
          <p:cNvPr id="5" name="Rectangle 4">
            <a:extLst>
              <a:ext uri="{FF2B5EF4-FFF2-40B4-BE49-F238E27FC236}">
                <a16:creationId xmlns:a16="http://schemas.microsoft.com/office/drawing/2014/main" id="{1943283F-4ACD-4938-8835-67799639370E}"/>
              </a:ext>
            </a:extLst>
          </p:cNvPr>
          <p:cNvSpPr/>
          <p:nvPr userDrawn="1"/>
        </p:nvSpPr>
        <p:spPr>
          <a:xfrm>
            <a:off x="8127983" y="1"/>
            <a:ext cx="4064018" cy="6858000"/>
          </a:xfrm>
          <a:prstGeom prst="rect">
            <a:avLst/>
          </a:prstGeom>
          <a:gradFill>
            <a:gsLst>
              <a:gs pos="100000">
                <a:schemeClr val="tx1">
                  <a:lumMod val="95000"/>
                </a:schemeClr>
              </a:gs>
              <a:gs pos="0">
                <a:schemeClr val="tx1">
                  <a:lumMod val="95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ZoneTexte 30">
            <a:extLst>
              <a:ext uri="{FF2B5EF4-FFF2-40B4-BE49-F238E27FC236}">
                <a16:creationId xmlns:a16="http://schemas.microsoft.com/office/drawing/2014/main" id="{4D568AB7-9842-4B61-80D2-E9DDFE60F0D5}"/>
              </a:ext>
            </a:extLst>
          </p:cNvPr>
          <p:cNvSpPr txBox="1"/>
          <p:nvPr userDrawn="1"/>
        </p:nvSpPr>
        <p:spPr>
          <a:xfrm>
            <a:off x="11580000" y="6246000"/>
            <a:ext cx="612000" cy="612000"/>
          </a:xfrm>
          <a:prstGeom prst="rect">
            <a:avLst/>
          </a:prstGeom>
          <a:noFill/>
        </p:spPr>
        <p:txBody>
          <a:bodyPr wrap="square" lIns="0" tIns="0" rIns="0" bIns="0" anchor="ctr">
            <a:noAutofit/>
          </a:bodyPr>
          <a:lstStyle>
            <a:defPPr>
              <a:defRPr lang="fr-FR"/>
            </a:defPPr>
            <a:lvl1pPr algn="ctr">
              <a:spcAft>
                <a:spcPts val="600"/>
              </a:spcAft>
              <a:defRPr sz="1200">
                <a:solidFill>
                  <a:schemeClr val="bg1"/>
                </a:solidFill>
                <a:latin typeface="Avenir Next LT Pro" panose="020B0504020202020204" pitchFamily="34" charset="0"/>
              </a:defRPr>
            </a:lvl1pPr>
          </a:lstStyle>
          <a:p>
            <a:pPr lvl="0"/>
            <a:fld id="{7A6BCBED-BDEB-424C-B95F-33145228727E}" type="slidenum">
              <a:rPr lang="fr-FR" smtClean="0"/>
              <a:pPr lvl="0"/>
              <a:t>‹N°›</a:t>
            </a:fld>
            <a:endParaRPr lang="fr-FR" dirty="0"/>
          </a:p>
        </p:txBody>
      </p:sp>
      <p:sp>
        <p:nvSpPr>
          <p:cNvPr id="36" name="Espace réservé du texte 34">
            <a:extLst>
              <a:ext uri="{FF2B5EF4-FFF2-40B4-BE49-F238E27FC236}">
                <a16:creationId xmlns:a16="http://schemas.microsoft.com/office/drawing/2014/main" id="{9D141C11-D80D-46FF-9C00-BA3A5D1B0D22}"/>
              </a:ext>
            </a:extLst>
          </p:cNvPr>
          <p:cNvSpPr>
            <a:spLocks noGrp="1"/>
          </p:cNvSpPr>
          <p:nvPr>
            <p:ph type="body" sz="quarter" idx="10" hasCustomPrompt="1"/>
          </p:nvPr>
        </p:nvSpPr>
        <p:spPr>
          <a:xfrm>
            <a:off x="5407853" y="1322390"/>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0" name="Espace réservé du texte 48">
            <a:extLst>
              <a:ext uri="{FF2B5EF4-FFF2-40B4-BE49-F238E27FC236}">
                <a16:creationId xmlns:a16="http://schemas.microsoft.com/office/drawing/2014/main" id="{0E82651D-DE22-44F0-B819-DDD241A83295}"/>
              </a:ext>
            </a:extLst>
          </p:cNvPr>
          <p:cNvSpPr>
            <a:spLocks noGrp="1"/>
          </p:cNvSpPr>
          <p:nvPr>
            <p:ph type="body" sz="quarter" idx="14" hasCustomPrompt="1"/>
          </p:nvPr>
        </p:nvSpPr>
        <p:spPr>
          <a:xfrm>
            <a:off x="472434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55" name="Espace réservé du texte 34">
            <a:extLst>
              <a:ext uri="{FF2B5EF4-FFF2-40B4-BE49-F238E27FC236}">
                <a16:creationId xmlns:a16="http://schemas.microsoft.com/office/drawing/2014/main" id="{760081FE-8D38-43DD-A002-E35B724F9E18}"/>
              </a:ext>
            </a:extLst>
          </p:cNvPr>
          <p:cNvSpPr>
            <a:spLocks noGrp="1"/>
          </p:cNvSpPr>
          <p:nvPr>
            <p:ph type="body" sz="quarter" idx="16" hasCustomPrompt="1"/>
          </p:nvPr>
        </p:nvSpPr>
        <p:spPr>
          <a:xfrm>
            <a:off x="5407853" y="3238650"/>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6" name="Espace réservé du texte 48">
            <a:extLst>
              <a:ext uri="{FF2B5EF4-FFF2-40B4-BE49-F238E27FC236}">
                <a16:creationId xmlns:a16="http://schemas.microsoft.com/office/drawing/2014/main" id="{800646D6-0298-4B0B-9A09-EC0AC9BEE0AF}"/>
              </a:ext>
            </a:extLst>
          </p:cNvPr>
          <p:cNvSpPr>
            <a:spLocks noGrp="1"/>
          </p:cNvSpPr>
          <p:nvPr>
            <p:ph type="body" sz="quarter" idx="17" hasCustomPrompt="1"/>
          </p:nvPr>
        </p:nvSpPr>
        <p:spPr>
          <a:xfrm>
            <a:off x="472434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61" name="Espace réservé du texte 34">
            <a:extLst>
              <a:ext uri="{FF2B5EF4-FFF2-40B4-BE49-F238E27FC236}">
                <a16:creationId xmlns:a16="http://schemas.microsoft.com/office/drawing/2014/main" id="{4D53218B-E129-4DDB-A065-A18E8EB5889F}"/>
              </a:ext>
            </a:extLst>
          </p:cNvPr>
          <p:cNvSpPr>
            <a:spLocks noGrp="1"/>
          </p:cNvSpPr>
          <p:nvPr>
            <p:ph type="body" sz="quarter" idx="19" hasCustomPrompt="1"/>
          </p:nvPr>
        </p:nvSpPr>
        <p:spPr>
          <a:xfrm>
            <a:off x="5407853" y="5111128"/>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62" name="Espace réservé du texte 48">
            <a:extLst>
              <a:ext uri="{FF2B5EF4-FFF2-40B4-BE49-F238E27FC236}">
                <a16:creationId xmlns:a16="http://schemas.microsoft.com/office/drawing/2014/main" id="{3BF2220C-8726-4B69-B13D-9A7EBB183915}"/>
              </a:ext>
            </a:extLst>
          </p:cNvPr>
          <p:cNvSpPr>
            <a:spLocks noGrp="1"/>
          </p:cNvSpPr>
          <p:nvPr>
            <p:ph type="body" sz="quarter" idx="20" hasCustomPrompt="1"/>
          </p:nvPr>
        </p:nvSpPr>
        <p:spPr>
          <a:xfrm>
            <a:off x="472434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72" name="Espace réservé du texte 43">
            <a:extLst>
              <a:ext uri="{FF2B5EF4-FFF2-40B4-BE49-F238E27FC236}">
                <a16:creationId xmlns:a16="http://schemas.microsoft.com/office/drawing/2014/main" id="{B9025314-B0F2-4FB4-8E2E-892FF68D95DA}"/>
              </a:ext>
            </a:extLst>
          </p:cNvPr>
          <p:cNvSpPr>
            <a:spLocks noGrp="1"/>
          </p:cNvSpPr>
          <p:nvPr>
            <p:ph type="body" sz="quarter" idx="21"/>
          </p:nvPr>
        </p:nvSpPr>
        <p:spPr>
          <a:xfrm>
            <a:off x="868213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73" name="Espace réservé du texte 34">
            <a:extLst>
              <a:ext uri="{FF2B5EF4-FFF2-40B4-BE49-F238E27FC236}">
                <a16:creationId xmlns:a16="http://schemas.microsoft.com/office/drawing/2014/main" id="{0A4684B9-6BE7-4719-9035-A9B4DF0F5B88}"/>
              </a:ext>
            </a:extLst>
          </p:cNvPr>
          <p:cNvSpPr>
            <a:spLocks noGrp="1"/>
          </p:cNvSpPr>
          <p:nvPr>
            <p:ph type="body" sz="quarter" idx="22" hasCustomPrompt="1"/>
          </p:nvPr>
        </p:nvSpPr>
        <p:spPr>
          <a:xfrm>
            <a:off x="9463693" y="1322390"/>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74" name="Espace réservé du texte 48">
            <a:extLst>
              <a:ext uri="{FF2B5EF4-FFF2-40B4-BE49-F238E27FC236}">
                <a16:creationId xmlns:a16="http://schemas.microsoft.com/office/drawing/2014/main" id="{AA77CCA4-1044-48C4-B53C-DD5A8277C708}"/>
              </a:ext>
            </a:extLst>
          </p:cNvPr>
          <p:cNvSpPr>
            <a:spLocks noGrp="1"/>
          </p:cNvSpPr>
          <p:nvPr>
            <p:ph type="body" sz="quarter" idx="23" hasCustomPrompt="1"/>
          </p:nvPr>
        </p:nvSpPr>
        <p:spPr>
          <a:xfrm>
            <a:off x="878018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75" name="Espace réservé du texte 43">
            <a:extLst>
              <a:ext uri="{FF2B5EF4-FFF2-40B4-BE49-F238E27FC236}">
                <a16:creationId xmlns:a16="http://schemas.microsoft.com/office/drawing/2014/main" id="{AAE1B5F6-5E22-488F-82DE-E2ABF4473101}"/>
              </a:ext>
            </a:extLst>
          </p:cNvPr>
          <p:cNvSpPr>
            <a:spLocks noGrp="1"/>
          </p:cNvSpPr>
          <p:nvPr>
            <p:ph type="body" sz="quarter" idx="24"/>
          </p:nvPr>
        </p:nvSpPr>
        <p:spPr>
          <a:xfrm>
            <a:off x="8682134" y="315323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76" name="Espace réservé du texte 34">
            <a:extLst>
              <a:ext uri="{FF2B5EF4-FFF2-40B4-BE49-F238E27FC236}">
                <a16:creationId xmlns:a16="http://schemas.microsoft.com/office/drawing/2014/main" id="{8BA4781A-2A16-447B-9A54-8FE8DFC2A2FB}"/>
              </a:ext>
            </a:extLst>
          </p:cNvPr>
          <p:cNvSpPr>
            <a:spLocks noGrp="1"/>
          </p:cNvSpPr>
          <p:nvPr>
            <p:ph type="body" sz="quarter" idx="25" hasCustomPrompt="1"/>
          </p:nvPr>
        </p:nvSpPr>
        <p:spPr>
          <a:xfrm>
            <a:off x="9463693" y="3238650"/>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77" name="Espace réservé du texte 48">
            <a:extLst>
              <a:ext uri="{FF2B5EF4-FFF2-40B4-BE49-F238E27FC236}">
                <a16:creationId xmlns:a16="http://schemas.microsoft.com/office/drawing/2014/main" id="{7EFD4BFD-B95D-4834-988E-2B25F89E8824}"/>
              </a:ext>
            </a:extLst>
          </p:cNvPr>
          <p:cNvSpPr>
            <a:spLocks noGrp="1"/>
          </p:cNvSpPr>
          <p:nvPr>
            <p:ph type="body" sz="quarter" idx="26" hasCustomPrompt="1"/>
          </p:nvPr>
        </p:nvSpPr>
        <p:spPr>
          <a:xfrm>
            <a:off x="878018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78" name="Espace réservé du texte 43">
            <a:extLst>
              <a:ext uri="{FF2B5EF4-FFF2-40B4-BE49-F238E27FC236}">
                <a16:creationId xmlns:a16="http://schemas.microsoft.com/office/drawing/2014/main" id="{091DFE2A-54E8-4706-AD61-B9D368F3AE9B}"/>
              </a:ext>
            </a:extLst>
          </p:cNvPr>
          <p:cNvSpPr>
            <a:spLocks noGrp="1"/>
          </p:cNvSpPr>
          <p:nvPr>
            <p:ph type="body" sz="quarter" idx="27"/>
          </p:nvPr>
        </p:nvSpPr>
        <p:spPr>
          <a:xfrm>
            <a:off x="868213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79" name="Espace réservé du texte 34">
            <a:extLst>
              <a:ext uri="{FF2B5EF4-FFF2-40B4-BE49-F238E27FC236}">
                <a16:creationId xmlns:a16="http://schemas.microsoft.com/office/drawing/2014/main" id="{CC3BD098-981F-4A38-9988-72F9D37069C3}"/>
              </a:ext>
            </a:extLst>
          </p:cNvPr>
          <p:cNvSpPr>
            <a:spLocks noGrp="1"/>
          </p:cNvSpPr>
          <p:nvPr>
            <p:ph type="body" sz="quarter" idx="28" hasCustomPrompt="1"/>
          </p:nvPr>
        </p:nvSpPr>
        <p:spPr>
          <a:xfrm>
            <a:off x="9463693" y="5111128"/>
            <a:ext cx="2197804"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80" name="Espace réservé du texte 48">
            <a:extLst>
              <a:ext uri="{FF2B5EF4-FFF2-40B4-BE49-F238E27FC236}">
                <a16:creationId xmlns:a16="http://schemas.microsoft.com/office/drawing/2014/main" id="{AF6DD9D3-1726-4C2D-84B9-217F82A8B2AC}"/>
              </a:ext>
            </a:extLst>
          </p:cNvPr>
          <p:cNvSpPr>
            <a:spLocks noGrp="1"/>
          </p:cNvSpPr>
          <p:nvPr>
            <p:ph type="body" sz="quarter" idx="29" hasCustomPrompt="1"/>
          </p:nvPr>
        </p:nvSpPr>
        <p:spPr>
          <a:xfrm>
            <a:off x="878018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45" name="Espace réservé du texte 43">
            <a:extLst>
              <a:ext uri="{FF2B5EF4-FFF2-40B4-BE49-F238E27FC236}">
                <a16:creationId xmlns:a16="http://schemas.microsoft.com/office/drawing/2014/main" id="{A37F1C02-3C97-4F74-8853-83C9C1F4934E}"/>
              </a:ext>
            </a:extLst>
          </p:cNvPr>
          <p:cNvSpPr>
            <a:spLocks noGrp="1"/>
          </p:cNvSpPr>
          <p:nvPr>
            <p:ph type="body" sz="quarter" idx="13"/>
          </p:nvPr>
        </p:nvSpPr>
        <p:spPr>
          <a:xfrm>
            <a:off x="462629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54" name="Espace réservé du texte 43">
            <a:extLst>
              <a:ext uri="{FF2B5EF4-FFF2-40B4-BE49-F238E27FC236}">
                <a16:creationId xmlns:a16="http://schemas.microsoft.com/office/drawing/2014/main" id="{C4F6FC73-C613-46FF-9744-F28B3B7D9AB8}"/>
              </a:ext>
            </a:extLst>
          </p:cNvPr>
          <p:cNvSpPr>
            <a:spLocks noGrp="1"/>
          </p:cNvSpPr>
          <p:nvPr>
            <p:ph type="body" sz="quarter" idx="15"/>
          </p:nvPr>
        </p:nvSpPr>
        <p:spPr>
          <a:xfrm>
            <a:off x="4626294" y="3153235"/>
            <a:ext cx="553693" cy="553694"/>
          </a:xfrm>
          <a:prstGeom prst="ellipse">
            <a:avLst/>
          </a:prstGeom>
          <a:noFill/>
          <a:ln>
            <a:solidFill>
              <a:schemeClr val="tx1">
                <a:lumMod val="9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60" name="Espace réservé du texte 43">
            <a:extLst>
              <a:ext uri="{FF2B5EF4-FFF2-40B4-BE49-F238E27FC236}">
                <a16:creationId xmlns:a16="http://schemas.microsoft.com/office/drawing/2014/main" id="{A7FB735E-C1CC-4B7A-8EC2-FE6F1782255A}"/>
              </a:ext>
            </a:extLst>
          </p:cNvPr>
          <p:cNvSpPr>
            <a:spLocks noGrp="1"/>
          </p:cNvSpPr>
          <p:nvPr>
            <p:ph type="body" sz="quarter" idx="18"/>
          </p:nvPr>
        </p:nvSpPr>
        <p:spPr>
          <a:xfrm>
            <a:off x="462629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33" name="Titre 31">
            <a:extLst>
              <a:ext uri="{FF2B5EF4-FFF2-40B4-BE49-F238E27FC236}">
                <a16:creationId xmlns:a16="http://schemas.microsoft.com/office/drawing/2014/main" id="{E8408E59-3E19-461B-91F5-66C0E3FF7492}"/>
              </a:ext>
            </a:extLst>
          </p:cNvPr>
          <p:cNvSpPr>
            <a:spLocks noGrp="1"/>
          </p:cNvSpPr>
          <p:nvPr>
            <p:ph type="title" hasCustomPrompt="1"/>
          </p:nvPr>
        </p:nvSpPr>
        <p:spPr>
          <a:xfrm>
            <a:off x="0" y="3234222"/>
            <a:ext cx="4063995" cy="408532"/>
          </a:xfrm>
        </p:spPr>
        <p:txBody>
          <a:bodyPr anchor="ctr"/>
          <a:lstStyle>
            <a:lvl1pPr algn="ctr">
              <a:defRPr sz="3200">
                <a:solidFill>
                  <a:schemeClr val="tx1"/>
                </a:solidFill>
              </a:defRPr>
            </a:lvl1pPr>
          </a:lstStyle>
          <a:p>
            <a:r>
              <a:rPr lang="fr-FR" dirty="0"/>
              <a:t>Sommaire</a:t>
            </a:r>
          </a:p>
        </p:txBody>
      </p:sp>
    </p:spTree>
    <p:extLst>
      <p:ext uri="{BB962C8B-B14F-4D97-AF65-F5344CB8AC3E}">
        <p14:creationId xmlns:p14="http://schemas.microsoft.com/office/powerpoint/2010/main" val="34750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8" presetClass="emph" presetSubtype="0" repeatCount="indefinite" fill="hold" nodeType="withEffect">
                                  <p:stCondLst>
                                    <p:cond delay="0"/>
                                  </p:stCondLst>
                                  <p:childTnLst>
                                    <p:animRot by="21600000">
                                      <p:cBhvr>
                                        <p:cTn id="9" dur="6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ommaire 3 part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89A1DA-8898-4314-BBA2-8B431D084386}"/>
              </a:ext>
            </a:extLst>
          </p:cNvPr>
          <p:cNvSpPr/>
          <p:nvPr userDrawn="1"/>
        </p:nvSpPr>
        <p:spPr>
          <a:xfrm>
            <a:off x="0" y="0"/>
            <a:ext cx="6096000" cy="6858000"/>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89F04614-4F65-4E94-86C5-135BE36AB7AB}"/>
              </a:ext>
            </a:extLst>
          </p:cNvPr>
          <p:cNvGrpSpPr/>
          <p:nvPr userDrawn="1"/>
        </p:nvGrpSpPr>
        <p:grpSpPr>
          <a:xfrm>
            <a:off x="2243527" y="215625"/>
            <a:ext cx="6371664" cy="6371664"/>
            <a:chOff x="2243527" y="215625"/>
            <a:chExt cx="6371664" cy="6371664"/>
          </a:xfrm>
        </p:grpSpPr>
        <p:pic>
          <p:nvPicPr>
            <p:cNvPr id="19" name="Image 18">
              <a:extLst>
                <a:ext uri="{FF2B5EF4-FFF2-40B4-BE49-F238E27FC236}">
                  <a16:creationId xmlns:a16="http://schemas.microsoft.com/office/drawing/2014/main" id="{F2A4816A-9194-4215-9D29-585152075268}"/>
                </a:ext>
              </a:extLst>
            </p:cNvPr>
            <p:cNvPicPr>
              <a:picLocks noChangeAspect="1"/>
            </p:cNvPicPr>
            <p:nvPr userDrawn="1"/>
          </p:nvPicPr>
          <p:blipFill rotWithShape="1">
            <a:blip r:embed="rId2"/>
            <a:srcRect t="-11302" b="-11302"/>
            <a:stretch/>
          </p:blipFill>
          <p:spPr>
            <a:xfrm>
              <a:off x="2243527" y="215625"/>
              <a:ext cx="6371664" cy="6371664"/>
            </a:xfrm>
            <a:prstGeom prst="rect">
              <a:avLst/>
            </a:prstGeom>
          </p:spPr>
        </p:pic>
        <p:pic>
          <p:nvPicPr>
            <p:cNvPr id="20" name="Image 19">
              <a:extLst>
                <a:ext uri="{FF2B5EF4-FFF2-40B4-BE49-F238E27FC236}">
                  <a16:creationId xmlns:a16="http://schemas.microsoft.com/office/drawing/2014/main" id="{913683BF-AEAA-45BC-B6A5-A804F0437F16}"/>
                </a:ext>
              </a:extLst>
            </p:cNvPr>
            <p:cNvPicPr>
              <a:picLocks noChangeAspect="1"/>
            </p:cNvPicPr>
            <p:nvPr userDrawn="1"/>
          </p:nvPicPr>
          <p:blipFill rotWithShape="1">
            <a:blip r:embed="rId2">
              <a:alphaModFix amt="35000"/>
            </a:blip>
            <a:srcRect t="-11302" b="-11302"/>
            <a:stretch/>
          </p:blipFill>
          <p:spPr>
            <a:xfrm>
              <a:off x="2243527" y="215625"/>
              <a:ext cx="6371664" cy="6371664"/>
            </a:xfrm>
            <a:prstGeom prst="rect">
              <a:avLst/>
            </a:prstGeom>
          </p:spPr>
        </p:pic>
      </p:grpSp>
      <p:sp>
        <p:nvSpPr>
          <p:cNvPr id="33" name="Titre 31">
            <a:extLst>
              <a:ext uri="{FF2B5EF4-FFF2-40B4-BE49-F238E27FC236}">
                <a16:creationId xmlns:a16="http://schemas.microsoft.com/office/drawing/2014/main" id="{E8408E59-3E19-461B-91F5-66C0E3FF7492}"/>
              </a:ext>
            </a:extLst>
          </p:cNvPr>
          <p:cNvSpPr>
            <a:spLocks noGrp="1"/>
          </p:cNvSpPr>
          <p:nvPr>
            <p:ph type="title" hasCustomPrompt="1"/>
          </p:nvPr>
        </p:nvSpPr>
        <p:spPr>
          <a:xfrm>
            <a:off x="0" y="3234222"/>
            <a:ext cx="6096000" cy="408532"/>
          </a:xfrm>
        </p:spPr>
        <p:txBody>
          <a:bodyPr anchor="ctr"/>
          <a:lstStyle>
            <a:lvl1pPr algn="ctr">
              <a:defRPr sz="3200">
                <a:solidFill>
                  <a:schemeClr val="tx1"/>
                </a:solidFill>
              </a:defRPr>
            </a:lvl1pPr>
          </a:lstStyle>
          <a:p>
            <a:r>
              <a:rPr lang="fr-FR" dirty="0"/>
              <a:t>Sommaire</a:t>
            </a:r>
          </a:p>
        </p:txBody>
      </p:sp>
      <p:sp>
        <p:nvSpPr>
          <p:cNvPr id="45" name="Espace réservé du texte 43">
            <a:extLst>
              <a:ext uri="{FF2B5EF4-FFF2-40B4-BE49-F238E27FC236}">
                <a16:creationId xmlns:a16="http://schemas.microsoft.com/office/drawing/2014/main" id="{A37F1C02-3C97-4F74-8853-83C9C1F4934E}"/>
              </a:ext>
            </a:extLst>
          </p:cNvPr>
          <p:cNvSpPr>
            <a:spLocks noGrp="1"/>
          </p:cNvSpPr>
          <p:nvPr>
            <p:ph type="body" sz="quarter" idx="13"/>
          </p:nvPr>
        </p:nvSpPr>
        <p:spPr>
          <a:xfrm>
            <a:off x="674785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31" name="ZoneTexte 30">
            <a:extLst>
              <a:ext uri="{FF2B5EF4-FFF2-40B4-BE49-F238E27FC236}">
                <a16:creationId xmlns:a16="http://schemas.microsoft.com/office/drawing/2014/main" id="{4D568AB7-9842-4B61-80D2-E9DDFE60F0D5}"/>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bg1"/>
                </a:solidFill>
                <a:latin typeface="Avenir Next LT Pro" panose="020B0504020202020204" pitchFamily="34" charset="0"/>
              </a:rPr>
              <a:pPr algn="ctr">
                <a:spcAft>
                  <a:spcPts val="600"/>
                </a:spcAft>
              </a:pPr>
              <a:t>‹N°›</a:t>
            </a:fld>
            <a:endParaRPr lang="fr-FR" sz="1200" dirty="0">
              <a:solidFill>
                <a:schemeClr val="bg1"/>
              </a:solidFill>
              <a:latin typeface="Avenir Next LT Pro" panose="020B0504020202020204" pitchFamily="34" charset="0"/>
            </a:endParaRPr>
          </a:p>
        </p:txBody>
      </p:sp>
      <p:sp>
        <p:nvSpPr>
          <p:cNvPr id="36" name="Espace réservé du texte 34">
            <a:extLst>
              <a:ext uri="{FF2B5EF4-FFF2-40B4-BE49-F238E27FC236}">
                <a16:creationId xmlns:a16="http://schemas.microsoft.com/office/drawing/2014/main" id="{9D141C11-D80D-46FF-9C00-BA3A5D1B0D22}"/>
              </a:ext>
            </a:extLst>
          </p:cNvPr>
          <p:cNvSpPr>
            <a:spLocks noGrp="1"/>
          </p:cNvSpPr>
          <p:nvPr>
            <p:ph type="body" sz="quarter" idx="10" hasCustomPrompt="1"/>
          </p:nvPr>
        </p:nvSpPr>
        <p:spPr>
          <a:xfrm>
            <a:off x="7529412" y="1322390"/>
            <a:ext cx="4002188"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0" name="Espace réservé du texte 48">
            <a:extLst>
              <a:ext uri="{FF2B5EF4-FFF2-40B4-BE49-F238E27FC236}">
                <a16:creationId xmlns:a16="http://schemas.microsoft.com/office/drawing/2014/main" id="{0E82651D-DE22-44F0-B819-DDD241A83295}"/>
              </a:ext>
            </a:extLst>
          </p:cNvPr>
          <p:cNvSpPr>
            <a:spLocks noGrp="1"/>
          </p:cNvSpPr>
          <p:nvPr>
            <p:ph type="body" sz="quarter" idx="14" hasCustomPrompt="1"/>
          </p:nvPr>
        </p:nvSpPr>
        <p:spPr>
          <a:xfrm>
            <a:off x="684590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54" name="Espace réservé du texte 43">
            <a:extLst>
              <a:ext uri="{FF2B5EF4-FFF2-40B4-BE49-F238E27FC236}">
                <a16:creationId xmlns:a16="http://schemas.microsoft.com/office/drawing/2014/main" id="{C4F6FC73-C613-46FF-9744-F28B3B7D9AB8}"/>
              </a:ext>
            </a:extLst>
          </p:cNvPr>
          <p:cNvSpPr>
            <a:spLocks noGrp="1"/>
          </p:cNvSpPr>
          <p:nvPr>
            <p:ph type="body" sz="quarter" idx="15"/>
          </p:nvPr>
        </p:nvSpPr>
        <p:spPr>
          <a:xfrm>
            <a:off x="6747854" y="315323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55" name="Espace réservé du texte 34">
            <a:extLst>
              <a:ext uri="{FF2B5EF4-FFF2-40B4-BE49-F238E27FC236}">
                <a16:creationId xmlns:a16="http://schemas.microsoft.com/office/drawing/2014/main" id="{760081FE-8D38-43DD-A002-E35B724F9E18}"/>
              </a:ext>
            </a:extLst>
          </p:cNvPr>
          <p:cNvSpPr>
            <a:spLocks noGrp="1"/>
          </p:cNvSpPr>
          <p:nvPr>
            <p:ph type="body" sz="quarter" idx="16" hasCustomPrompt="1"/>
          </p:nvPr>
        </p:nvSpPr>
        <p:spPr>
          <a:xfrm>
            <a:off x="7529412" y="3238650"/>
            <a:ext cx="4002188"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6" name="Espace réservé du texte 48">
            <a:extLst>
              <a:ext uri="{FF2B5EF4-FFF2-40B4-BE49-F238E27FC236}">
                <a16:creationId xmlns:a16="http://schemas.microsoft.com/office/drawing/2014/main" id="{800646D6-0298-4B0B-9A09-EC0AC9BEE0AF}"/>
              </a:ext>
            </a:extLst>
          </p:cNvPr>
          <p:cNvSpPr>
            <a:spLocks noGrp="1"/>
          </p:cNvSpPr>
          <p:nvPr>
            <p:ph type="body" sz="quarter" idx="17" hasCustomPrompt="1"/>
          </p:nvPr>
        </p:nvSpPr>
        <p:spPr>
          <a:xfrm>
            <a:off x="684590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
        <p:nvSpPr>
          <p:cNvPr id="60" name="Espace réservé du texte 43">
            <a:extLst>
              <a:ext uri="{FF2B5EF4-FFF2-40B4-BE49-F238E27FC236}">
                <a16:creationId xmlns:a16="http://schemas.microsoft.com/office/drawing/2014/main" id="{A7FB735E-C1CC-4B7A-8EC2-FE6F1782255A}"/>
              </a:ext>
            </a:extLst>
          </p:cNvPr>
          <p:cNvSpPr>
            <a:spLocks noGrp="1"/>
          </p:cNvSpPr>
          <p:nvPr>
            <p:ph type="body" sz="quarter" idx="18"/>
          </p:nvPr>
        </p:nvSpPr>
        <p:spPr>
          <a:xfrm>
            <a:off x="674785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61" name="Espace réservé du texte 34">
            <a:extLst>
              <a:ext uri="{FF2B5EF4-FFF2-40B4-BE49-F238E27FC236}">
                <a16:creationId xmlns:a16="http://schemas.microsoft.com/office/drawing/2014/main" id="{4D53218B-E129-4DDB-A065-A18E8EB5889F}"/>
              </a:ext>
            </a:extLst>
          </p:cNvPr>
          <p:cNvSpPr>
            <a:spLocks noGrp="1"/>
          </p:cNvSpPr>
          <p:nvPr>
            <p:ph type="body" sz="quarter" idx="19" hasCustomPrompt="1"/>
          </p:nvPr>
        </p:nvSpPr>
        <p:spPr>
          <a:xfrm>
            <a:off x="7529412" y="5111128"/>
            <a:ext cx="4002188" cy="380699"/>
          </a:xfrm>
          <a:prstGeom prst="rect">
            <a:avLst/>
          </a:prstGeom>
        </p:spPr>
        <p:txBody>
          <a:bodyPr lIns="0" tIns="0" rIns="0" bIns="0" anchor="ctr"/>
          <a:lstStyle>
            <a:lvl1pPr>
              <a:lnSpc>
                <a:spcPct val="100000"/>
              </a:lnSpc>
              <a:spcAft>
                <a:spcPts val="0"/>
              </a:spcAft>
              <a:defRPr sz="1400">
                <a:solidFill>
                  <a:schemeClr val="bg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62" name="Espace réservé du texte 48">
            <a:extLst>
              <a:ext uri="{FF2B5EF4-FFF2-40B4-BE49-F238E27FC236}">
                <a16:creationId xmlns:a16="http://schemas.microsoft.com/office/drawing/2014/main" id="{3BF2220C-8726-4B69-B13D-9A7EBB183915}"/>
              </a:ext>
            </a:extLst>
          </p:cNvPr>
          <p:cNvSpPr>
            <a:spLocks noGrp="1"/>
          </p:cNvSpPr>
          <p:nvPr>
            <p:ph type="body" sz="quarter" idx="20" hasCustomPrompt="1"/>
          </p:nvPr>
        </p:nvSpPr>
        <p:spPr>
          <a:xfrm>
            <a:off x="684590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venir LT Std 55 Roman" panose="020B0703020203020204" pitchFamily="34" charset="0"/>
              </a:defRPr>
            </a:lvl1pPr>
          </a:lstStyle>
          <a:p>
            <a:pPr lvl="0"/>
            <a:r>
              <a:rPr lang="fr-FR" dirty="0"/>
              <a:t>00</a:t>
            </a:r>
          </a:p>
        </p:txBody>
      </p:sp>
    </p:spTree>
    <p:extLst>
      <p:ext uri="{BB962C8B-B14F-4D97-AF65-F5344CB8AC3E}">
        <p14:creationId xmlns:p14="http://schemas.microsoft.com/office/powerpoint/2010/main" val="33496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8" presetClass="emph" presetSubtype="0" repeatCount="indefinite" fill="hold" nodeType="withEffect">
                                  <p:stCondLst>
                                    <p:cond delay="0"/>
                                  </p:stCondLst>
                                  <p:childTnLst>
                                    <p:animRot by="21600000">
                                      <p:cBhvr>
                                        <p:cTn id="9" dur="6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 de partie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159" name="Image 158">
            <a:extLst>
              <a:ext uri="{FF2B5EF4-FFF2-40B4-BE49-F238E27FC236}">
                <a16:creationId xmlns:a16="http://schemas.microsoft.com/office/drawing/2014/main" id="{D1A07C88-BB43-4148-8982-747F82688F05}"/>
              </a:ext>
            </a:extLst>
          </p:cNvPr>
          <p:cNvPicPr>
            <a:picLocks noChangeAspect="1"/>
          </p:cNvPicPr>
          <p:nvPr userDrawn="1"/>
        </p:nvPicPr>
        <p:blipFill rotWithShape="1">
          <a:blip r:embed="rId2"/>
          <a:srcRect t="-11302" b="-11302"/>
          <a:stretch/>
        </p:blipFill>
        <p:spPr>
          <a:xfrm>
            <a:off x="8514217" y="3138593"/>
            <a:ext cx="7241436" cy="7241436"/>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4" name="ZoneTexte 3">
            <a:extLst>
              <a:ext uri="{FF2B5EF4-FFF2-40B4-BE49-F238E27FC236}">
                <a16:creationId xmlns:a16="http://schemas.microsoft.com/office/drawing/2014/main" id="{622CC6D6-731E-47A2-9D1D-960F12977862}"/>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bg1"/>
                </a:solidFill>
                <a:latin typeface="Avenir Next LT Pro" panose="020B0504020202020204" pitchFamily="34" charset="0"/>
              </a:rPr>
              <a:pPr algn="ctr">
                <a:spcAft>
                  <a:spcPts val="600"/>
                </a:spcAft>
              </a:pPr>
              <a:t>‹N°›</a:t>
            </a:fld>
            <a:endParaRPr lang="fr-FR" sz="1200" dirty="0">
              <a:solidFill>
                <a:schemeClr val="bg1"/>
              </a:solidFill>
              <a:latin typeface="Avenir Next LT Pro" panose="020B0504020202020204" pitchFamily="34" charset="0"/>
            </a:endParaRPr>
          </a:p>
        </p:txBody>
      </p:sp>
      <p:sp>
        <p:nvSpPr>
          <p:cNvPr id="8" name="Rectangle : coins arrondis 7">
            <a:extLst>
              <a:ext uri="{FF2B5EF4-FFF2-40B4-BE49-F238E27FC236}">
                <a16:creationId xmlns:a16="http://schemas.microsoft.com/office/drawing/2014/main" id="{6D288FAA-CDEA-42AA-9D17-8DC40BF081D7}"/>
              </a:ext>
            </a:extLst>
          </p:cNvPr>
          <p:cNvSpPr/>
          <p:nvPr userDrawn="1"/>
        </p:nvSpPr>
        <p:spPr>
          <a:xfrm>
            <a:off x="6079758" y="-107576"/>
            <a:ext cx="54000" cy="288000"/>
          </a:xfrm>
          <a:prstGeom prst="roundRect">
            <a:avLst>
              <a:gd name="adj" fmla="val 50000"/>
            </a:avLst>
          </a:prstGeom>
          <a:solidFill>
            <a:srgbClr val="02B6CE"/>
          </a:solidFill>
          <a:ln>
            <a:noFill/>
          </a:ln>
          <a:effectLst>
            <a:glow rad="88900">
              <a:srgbClr val="00BAB5">
                <a:alpha val="13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43" name="ZoneTexte 42">
            <a:extLst>
              <a:ext uri="{FF2B5EF4-FFF2-40B4-BE49-F238E27FC236}">
                <a16:creationId xmlns:a16="http://schemas.microsoft.com/office/drawing/2014/main" id="{8AF4426C-FFD8-4D87-969C-3F81335D4D3E}"/>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grpSp>
        <p:nvGrpSpPr>
          <p:cNvPr id="46" name="Graphique 1074">
            <a:extLst>
              <a:ext uri="{FF2B5EF4-FFF2-40B4-BE49-F238E27FC236}">
                <a16:creationId xmlns:a16="http://schemas.microsoft.com/office/drawing/2014/main" id="{4E5780F9-BD8E-4754-B45F-F6792600B7AB}"/>
              </a:ext>
            </a:extLst>
          </p:cNvPr>
          <p:cNvGrpSpPr/>
          <p:nvPr userDrawn="1"/>
        </p:nvGrpSpPr>
        <p:grpSpPr>
          <a:xfrm>
            <a:off x="5544901" y="1752592"/>
            <a:ext cx="1102198" cy="1102170"/>
            <a:chOff x="5544860" y="1775032"/>
            <a:chExt cx="1102198" cy="1102170"/>
          </a:xfrm>
          <a:noFill/>
        </p:grpSpPr>
        <p:grpSp>
          <p:nvGrpSpPr>
            <p:cNvPr id="47" name="Graphique 1074">
              <a:extLst>
                <a:ext uri="{FF2B5EF4-FFF2-40B4-BE49-F238E27FC236}">
                  <a16:creationId xmlns:a16="http://schemas.microsoft.com/office/drawing/2014/main" id="{45B87FB4-2C19-45C5-AB53-43C327A445E1}"/>
                </a:ext>
              </a:extLst>
            </p:cNvPr>
            <p:cNvGrpSpPr/>
            <p:nvPr/>
          </p:nvGrpSpPr>
          <p:grpSpPr>
            <a:xfrm>
              <a:off x="5544953" y="1775032"/>
              <a:ext cx="1101889" cy="1102170"/>
              <a:chOff x="5544953" y="1775032"/>
              <a:chExt cx="1101889" cy="1102170"/>
            </a:xfrm>
            <a:noFill/>
          </p:grpSpPr>
          <p:sp>
            <p:nvSpPr>
              <p:cNvPr id="101" name="Graphique 1074">
                <a:extLst>
                  <a:ext uri="{FF2B5EF4-FFF2-40B4-BE49-F238E27FC236}">
                    <a16:creationId xmlns:a16="http://schemas.microsoft.com/office/drawing/2014/main" id="{858346D1-43AD-4A3B-8B55-E0C24004403A}"/>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102" name="Graphique 1074">
                <a:extLst>
                  <a:ext uri="{FF2B5EF4-FFF2-40B4-BE49-F238E27FC236}">
                    <a16:creationId xmlns:a16="http://schemas.microsoft.com/office/drawing/2014/main" id="{412C4A51-FDF6-4218-B13F-5F675A2E3202}"/>
                  </a:ext>
                </a:extLst>
              </p:cNvPr>
              <p:cNvGrpSpPr/>
              <p:nvPr/>
            </p:nvGrpSpPr>
            <p:grpSpPr>
              <a:xfrm>
                <a:off x="5547506" y="1779925"/>
                <a:ext cx="1097048" cy="1092546"/>
                <a:chOff x="5547506" y="1779925"/>
                <a:chExt cx="1097048" cy="1092546"/>
              </a:xfrm>
              <a:noFill/>
            </p:grpSpPr>
            <p:grpSp>
              <p:nvGrpSpPr>
                <p:cNvPr id="105" name="Graphique 1074">
                  <a:extLst>
                    <a:ext uri="{FF2B5EF4-FFF2-40B4-BE49-F238E27FC236}">
                      <a16:creationId xmlns:a16="http://schemas.microsoft.com/office/drawing/2014/main" id="{A26FA7B9-08AE-4D13-811D-E4DBCA206945}"/>
                    </a:ext>
                  </a:extLst>
                </p:cNvPr>
                <p:cNvGrpSpPr/>
                <p:nvPr/>
              </p:nvGrpSpPr>
              <p:grpSpPr>
                <a:xfrm>
                  <a:off x="5780858" y="1788014"/>
                  <a:ext cx="767072" cy="655869"/>
                  <a:chOff x="5780858" y="1788014"/>
                  <a:chExt cx="767072" cy="655869"/>
                </a:xfrm>
                <a:noFill/>
              </p:grpSpPr>
              <p:sp>
                <p:nvSpPr>
                  <p:cNvPr id="148" name="Graphique 1074">
                    <a:extLst>
                      <a:ext uri="{FF2B5EF4-FFF2-40B4-BE49-F238E27FC236}">
                        <a16:creationId xmlns:a16="http://schemas.microsoft.com/office/drawing/2014/main" id="{36F7A349-491B-47FC-905F-A917AEF17CC7}"/>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149" name="Graphique 1074">
                    <a:extLst>
                      <a:ext uri="{FF2B5EF4-FFF2-40B4-BE49-F238E27FC236}">
                        <a16:creationId xmlns:a16="http://schemas.microsoft.com/office/drawing/2014/main" id="{3729202A-58D3-4D22-BC39-C0793E5B95FE}"/>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50" name="Graphique 1074">
                    <a:extLst>
                      <a:ext uri="{FF2B5EF4-FFF2-40B4-BE49-F238E27FC236}">
                        <a16:creationId xmlns:a16="http://schemas.microsoft.com/office/drawing/2014/main" id="{5FE96F93-F62B-499E-A8D8-15559C8F346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51" name="Graphique 1074">
                    <a:extLst>
                      <a:ext uri="{FF2B5EF4-FFF2-40B4-BE49-F238E27FC236}">
                        <a16:creationId xmlns:a16="http://schemas.microsoft.com/office/drawing/2014/main" id="{FD6A1A7A-07B9-400F-98D1-B2DD16414DE4}"/>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52" name="Graphique 1074">
                    <a:extLst>
                      <a:ext uri="{FF2B5EF4-FFF2-40B4-BE49-F238E27FC236}">
                        <a16:creationId xmlns:a16="http://schemas.microsoft.com/office/drawing/2014/main" id="{0E41202E-BE8D-4A41-8849-8BF175A1A0B7}"/>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6" name="Graphique 1074">
                  <a:extLst>
                    <a:ext uri="{FF2B5EF4-FFF2-40B4-BE49-F238E27FC236}">
                      <a16:creationId xmlns:a16="http://schemas.microsoft.com/office/drawing/2014/main" id="{276F92B1-3CAA-4B53-8447-499622B56546}"/>
                    </a:ext>
                  </a:extLst>
                </p:cNvPr>
                <p:cNvGrpSpPr/>
                <p:nvPr/>
              </p:nvGrpSpPr>
              <p:grpSpPr>
                <a:xfrm>
                  <a:off x="5756983" y="1779925"/>
                  <a:ext cx="773413" cy="428811"/>
                  <a:chOff x="5756983" y="1779925"/>
                  <a:chExt cx="773413" cy="428811"/>
                </a:xfrm>
                <a:noFill/>
              </p:grpSpPr>
              <p:sp>
                <p:nvSpPr>
                  <p:cNvPr id="143" name="Graphique 1074">
                    <a:extLst>
                      <a:ext uri="{FF2B5EF4-FFF2-40B4-BE49-F238E27FC236}">
                        <a16:creationId xmlns:a16="http://schemas.microsoft.com/office/drawing/2014/main" id="{AB56FE44-DF86-454E-9076-A6388F0E69FE}"/>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144" name="Graphique 1074">
                    <a:extLst>
                      <a:ext uri="{FF2B5EF4-FFF2-40B4-BE49-F238E27FC236}">
                        <a16:creationId xmlns:a16="http://schemas.microsoft.com/office/drawing/2014/main" id="{F1FE9E51-D294-4FED-8662-4DEABB90553A}"/>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45" name="Graphique 1074">
                    <a:extLst>
                      <a:ext uri="{FF2B5EF4-FFF2-40B4-BE49-F238E27FC236}">
                        <a16:creationId xmlns:a16="http://schemas.microsoft.com/office/drawing/2014/main" id="{C5BC2ED9-2A61-4020-BE34-7961E200D3D1}"/>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46" name="Graphique 1074">
                    <a:extLst>
                      <a:ext uri="{FF2B5EF4-FFF2-40B4-BE49-F238E27FC236}">
                        <a16:creationId xmlns:a16="http://schemas.microsoft.com/office/drawing/2014/main" id="{AEE553BB-4872-4F8B-B404-F77326FB5351}"/>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147" name="Graphique 1074">
                    <a:extLst>
                      <a:ext uri="{FF2B5EF4-FFF2-40B4-BE49-F238E27FC236}">
                        <a16:creationId xmlns:a16="http://schemas.microsoft.com/office/drawing/2014/main" id="{851403CF-29D3-4DE7-8860-C7B202FF7E2F}"/>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7" name="Graphique 1074">
                  <a:extLst>
                    <a:ext uri="{FF2B5EF4-FFF2-40B4-BE49-F238E27FC236}">
                      <a16:creationId xmlns:a16="http://schemas.microsoft.com/office/drawing/2014/main" id="{CB0B7019-3488-4CED-B35C-B370BCD9F285}"/>
                    </a:ext>
                  </a:extLst>
                </p:cNvPr>
                <p:cNvGrpSpPr/>
                <p:nvPr/>
              </p:nvGrpSpPr>
              <p:grpSpPr>
                <a:xfrm>
                  <a:off x="5971117" y="1968369"/>
                  <a:ext cx="661412" cy="776834"/>
                  <a:chOff x="5971117" y="1968369"/>
                  <a:chExt cx="661412" cy="776834"/>
                </a:xfrm>
                <a:noFill/>
              </p:grpSpPr>
              <p:sp>
                <p:nvSpPr>
                  <p:cNvPr id="138" name="Graphique 1074">
                    <a:extLst>
                      <a:ext uri="{FF2B5EF4-FFF2-40B4-BE49-F238E27FC236}">
                        <a16:creationId xmlns:a16="http://schemas.microsoft.com/office/drawing/2014/main" id="{A8975255-CD2D-4991-B143-1E6F19A4E874}"/>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9" name="Graphique 1074">
                    <a:extLst>
                      <a:ext uri="{FF2B5EF4-FFF2-40B4-BE49-F238E27FC236}">
                        <a16:creationId xmlns:a16="http://schemas.microsoft.com/office/drawing/2014/main" id="{5C8BA482-8E2B-463A-95CF-6C04ADE36790}"/>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40" name="Graphique 1074">
                    <a:extLst>
                      <a:ext uri="{FF2B5EF4-FFF2-40B4-BE49-F238E27FC236}">
                        <a16:creationId xmlns:a16="http://schemas.microsoft.com/office/drawing/2014/main" id="{B89BB446-3B7B-4D0E-8AC9-A746AEFB89FE}"/>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41" name="Graphique 1074">
                    <a:extLst>
                      <a:ext uri="{FF2B5EF4-FFF2-40B4-BE49-F238E27FC236}">
                        <a16:creationId xmlns:a16="http://schemas.microsoft.com/office/drawing/2014/main" id="{3FF398C7-E4C3-4D4D-94AE-5D80B87A26D9}"/>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142" name="Graphique 1074">
                    <a:extLst>
                      <a:ext uri="{FF2B5EF4-FFF2-40B4-BE49-F238E27FC236}">
                        <a16:creationId xmlns:a16="http://schemas.microsoft.com/office/drawing/2014/main" id="{BE1F2E88-5AA3-4FAB-9E06-0358E2354893}"/>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8" name="Graphique 1074">
                  <a:extLst>
                    <a:ext uri="{FF2B5EF4-FFF2-40B4-BE49-F238E27FC236}">
                      <a16:creationId xmlns:a16="http://schemas.microsoft.com/office/drawing/2014/main" id="{2E43BCDA-3A8C-424E-81AC-98861470A510}"/>
                    </a:ext>
                  </a:extLst>
                </p:cNvPr>
                <p:cNvGrpSpPr/>
                <p:nvPr/>
              </p:nvGrpSpPr>
              <p:grpSpPr>
                <a:xfrm>
                  <a:off x="6220576" y="1988388"/>
                  <a:ext cx="423978" cy="773083"/>
                  <a:chOff x="6220576" y="1988388"/>
                  <a:chExt cx="423978" cy="773083"/>
                </a:xfrm>
                <a:noFill/>
              </p:grpSpPr>
              <p:sp>
                <p:nvSpPr>
                  <p:cNvPr id="133" name="Graphique 1074">
                    <a:extLst>
                      <a:ext uri="{FF2B5EF4-FFF2-40B4-BE49-F238E27FC236}">
                        <a16:creationId xmlns:a16="http://schemas.microsoft.com/office/drawing/2014/main" id="{7CA927B7-6DD7-45E4-B5B0-D929C5197ED2}"/>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4" name="Graphique 1074">
                    <a:extLst>
                      <a:ext uri="{FF2B5EF4-FFF2-40B4-BE49-F238E27FC236}">
                        <a16:creationId xmlns:a16="http://schemas.microsoft.com/office/drawing/2014/main" id="{1A346F41-CEF6-4CB3-9652-7B152787DEAE}"/>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35" name="Graphique 1074">
                    <a:extLst>
                      <a:ext uri="{FF2B5EF4-FFF2-40B4-BE49-F238E27FC236}">
                        <a16:creationId xmlns:a16="http://schemas.microsoft.com/office/drawing/2014/main" id="{C113DE4D-D64B-45D6-9E39-A57571FDB7D4}"/>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6" name="Graphique 1074">
                    <a:extLst>
                      <a:ext uri="{FF2B5EF4-FFF2-40B4-BE49-F238E27FC236}">
                        <a16:creationId xmlns:a16="http://schemas.microsoft.com/office/drawing/2014/main" id="{A22371B4-2EF9-4B04-8AF4-2E9D26A4AC15}"/>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7" name="Graphique 1074">
                    <a:extLst>
                      <a:ext uri="{FF2B5EF4-FFF2-40B4-BE49-F238E27FC236}">
                        <a16:creationId xmlns:a16="http://schemas.microsoft.com/office/drawing/2014/main" id="{0D70B93C-1C25-44F0-AD21-A6FA571D14BA}"/>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9" name="Graphique 1074">
                  <a:extLst>
                    <a:ext uri="{FF2B5EF4-FFF2-40B4-BE49-F238E27FC236}">
                      <a16:creationId xmlns:a16="http://schemas.microsoft.com/office/drawing/2014/main" id="{495273D4-E730-4A0A-859B-2EE97BCC2BD7}"/>
                    </a:ext>
                  </a:extLst>
                </p:cNvPr>
                <p:cNvGrpSpPr/>
                <p:nvPr/>
              </p:nvGrpSpPr>
              <p:grpSpPr>
                <a:xfrm>
                  <a:off x="5559408" y="1907171"/>
                  <a:ext cx="661473" cy="776814"/>
                  <a:chOff x="5559408" y="1907171"/>
                  <a:chExt cx="661473" cy="776814"/>
                </a:xfrm>
                <a:noFill/>
              </p:grpSpPr>
              <p:sp>
                <p:nvSpPr>
                  <p:cNvPr id="128" name="Graphique 1074">
                    <a:extLst>
                      <a:ext uri="{FF2B5EF4-FFF2-40B4-BE49-F238E27FC236}">
                        <a16:creationId xmlns:a16="http://schemas.microsoft.com/office/drawing/2014/main" id="{C17B81BE-AA67-43CE-8591-316814F186D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9" name="Graphique 1074">
                    <a:extLst>
                      <a:ext uri="{FF2B5EF4-FFF2-40B4-BE49-F238E27FC236}">
                        <a16:creationId xmlns:a16="http://schemas.microsoft.com/office/drawing/2014/main" id="{8AA89EA0-5C3C-4CFC-8815-4748AFB118A7}"/>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30" name="Graphique 1074">
                    <a:extLst>
                      <a:ext uri="{FF2B5EF4-FFF2-40B4-BE49-F238E27FC236}">
                        <a16:creationId xmlns:a16="http://schemas.microsoft.com/office/drawing/2014/main" id="{24FB85B5-59A7-4169-A5CD-FFFC48294A47}"/>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31" name="Graphique 1074">
                    <a:extLst>
                      <a:ext uri="{FF2B5EF4-FFF2-40B4-BE49-F238E27FC236}">
                        <a16:creationId xmlns:a16="http://schemas.microsoft.com/office/drawing/2014/main" id="{48E71FBB-D836-45C2-92AA-24BEA9D5DED4}"/>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132" name="Graphique 1074">
                    <a:extLst>
                      <a:ext uri="{FF2B5EF4-FFF2-40B4-BE49-F238E27FC236}">
                        <a16:creationId xmlns:a16="http://schemas.microsoft.com/office/drawing/2014/main" id="{D1548011-6297-4A1E-82F9-A2C091FB6333}"/>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0" name="Graphique 1074">
                  <a:extLst>
                    <a:ext uri="{FF2B5EF4-FFF2-40B4-BE49-F238E27FC236}">
                      <a16:creationId xmlns:a16="http://schemas.microsoft.com/office/drawing/2014/main" id="{9588050F-DD94-47CF-B45E-C317CD8582C7}"/>
                    </a:ext>
                  </a:extLst>
                </p:cNvPr>
                <p:cNvGrpSpPr/>
                <p:nvPr/>
              </p:nvGrpSpPr>
              <p:grpSpPr>
                <a:xfrm>
                  <a:off x="5547506" y="1890937"/>
                  <a:ext cx="423978" cy="773050"/>
                  <a:chOff x="5547506" y="1890937"/>
                  <a:chExt cx="423978" cy="773050"/>
                </a:xfrm>
                <a:noFill/>
              </p:grpSpPr>
              <p:sp>
                <p:nvSpPr>
                  <p:cNvPr id="123" name="Graphique 1074">
                    <a:extLst>
                      <a:ext uri="{FF2B5EF4-FFF2-40B4-BE49-F238E27FC236}">
                        <a16:creationId xmlns:a16="http://schemas.microsoft.com/office/drawing/2014/main" id="{DBE44434-4BEF-478A-8E97-ABE1AA601658}"/>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24" name="Graphique 1074">
                    <a:extLst>
                      <a:ext uri="{FF2B5EF4-FFF2-40B4-BE49-F238E27FC236}">
                        <a16:creationId xmlns:a16="http://schemas.microsoft.com/office/drawing/2014/main" id="{9CA61E84-4E83-429A-84D8-D15BB0E4A4D5}"/>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25" name="Graphique 1074">
                    <a:extLst>
                      <a:ext uri="{FF2B5EF4-FFF2-40B4-BE49-F238E27FC236}">
                        <a16:creationId xmlns:a16="http://schemas.microsoft.com/office/drawing/2014/main" id="{9D7B1EC9-4219-4EDE-BE4C-D355440F3E5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26" name="Graphique 1074">
                    <a:extLst>
                      <a:ext uri="{FF2B5EF4-FFF2-40B4-BE49-F238E27FC236}">
                        <a16:creationId xmlns:a16="http://schemas.microsoft.com/office/drawing/2014/main" id="{7BCC4549-9D2E-47AB-8DF6-FD70CA011EF1}"/>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7" name="Graphique 1074">
                    <a:extLst>
                      <a:ext uri="{FF2B5EF4-FFF2-40B4-BE49-F238E27FC236}">
                        <a16:creationId xmlns:a16="http://schemas.microsoft.com/office/drawing/2014/main" id="{B942E2C2-6683-4EE5-A98B-5FAF0D8763EC}"/>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1" name="Graphique 1074">
                  <a:extLst>
                    <a:ext uri="{FF2B5EF4-FFF2-40B4-BE49-F238E27FC236}">
                      <a16:creationId xmlns:a16="http://schemas.microsoft.com/office/drawing/2014/main" id="{CA471048-9F7F-4EB0-B9E7-E166A4B03D40}"/>
                    </a:ext>
                  </a:extLst>
                </p:cNvPr>
                <p:cNvGrpSpPr/>
                <p:nvPr/>
              </p:nvGrpSpPr>
              <p:grpSpPr>
                <a:xfrm>
                  <a:off x="5644069" y="2208430"/>
                  <a:ext cx="767133" cy="655968"/>
                  <a:chOff x="5644069" y="2208430"/>
                  <a:chExt cx="767133" cy="655968"/>
                </a:xfrm>
                <a:noFill/>
              </p:grpSpPr>
              <p:sp>
                <p:nvSpPr>
                  <p:cNvPr id="118" name="Graphique 1074">
                    <a:extLst>
                      <a:ext uri="{FF2B5EF4-FFF2-40B4-BE49-F238E27FC236}">
                        <a16:creationId xmlns:a16="http://schemas.microsoft.com/office/drawing/2014/main" id="{CC5D47BD-3646-4B1C-A139-80EED483C59E}"/>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19" name="Graphique 1074">
                    <a:extLst>
                      <a:ext uri="{FF2B5EF4-FFF2-40B4-BE49-F238E27FC236}">
                        <a16:creationId xmlns:a16="http://schemas.microsoft.com/office/drawing/2014/main" id="{6917AA9D-9F2E-4CE2-A5B3-1B219CB4A37B}"/>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20" name="Graphique 1074">
                    <a:extLst>
                      <a:ext uri="{FF2B5EF4-FFF2-40B4-BE49-F238E27FC236}">
                        <a16:creationId xmlns:a16="http://schemas.microsoft.com/office/drawing/2014/main" id="{F5DCB038-691E-4ACE-B2CB-CF881965BDE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21" name="Graphique 1074">
                    <a:extLst>
                      <a:ext uri="{FF2B5EF4-FFF2-40B4-BE49-F238E27FC236}">
                        <a16:creationId xmlns:a16="http://schemas.microsoft.com/office/drawing/2014/main" id="{A58518E5-6125-4F2F-ABC4-6FFBFC0C7654}"/>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122" name="Graphique 1074">
                    <a:extLst>
                      <a:ext uri="{FF2B5EF4-FFF2-40B4-BE49-F238E27FC236}">
                        <a16:creationId xmlns:a16="http://schemas.microsoft.com/office/drawing/2014/main" id="{FC9F8A65-1018-4135-A5E3-A6F3582D06FA}"/>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2" name="Graphique 1074">
                  <a:extLst>
                    <a:ext uri="{FF2B5EF4-FFF2-40B4-BE49-F238E27FC236}">
                      <a16:creationId xmlns:a16="http://schemas.microsoft.com/office/drawing/2014/main" id="{9B054045-1627-4045-AE2D-CF1C87963FAC}"/>
                    </a:ext>
                  </a:extLst>
                </p:cNvPr>
                <p:cNvGrpSpPr/>
                <p:nvPr/>
              </p:nvGrpSpPr>
              <p:grpSpPr>
                <a:xfrm>
                  <a:off x="5661725" y="2443578"/>
                  <a:ext cx="773422" cy="428893"/>
                  <a:chOff x="5661725" y="2443578"/>
                  <a:chExt cx="773422" cy="428893"/>
                </a:xfrm>
                <a:noFill/>
              </p:grpSpPr>
              <p:sp>
                <p:nvSpPr>
                  <p:cNvPr id="113" name="Graphique 1074">
                    <a:extLst>
                      <a:ext uri="{FF2B5EF4-FFF2-40B4-BE49-F238E27FC236}">
                        <a16:creationId xmlns:a16="http://schemas.microsoft.com/office/drawing/2014/main" id="{186E1312-E817-4027-A955-64F9B5D5D9EF}"/>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4" name="Graphique 1074">
                    <a:extLst>
                      <a:ext uri="{FF2B5EF4-FFF2-40B4-BE49-F238E27FC236}">
                        <a16:creationId xmlns:a16="http://schemas.microsoft.com/office/drawing/2014/main" id="{9EC17017-06D3-48BF-B687-02AE1B05B700}"/>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5" name="Graphique 1074">
                    <a:extLst>
                      <a:ext uri="{FF2B5EF4-FFF2-40B4-BE49-F238E27FC236}">
                        <a16:creationId xmlns:a16="http://schemas.microsoft.com/office/drawing/2014/main" id="{6C169916-1956-447B-BDBD-FF3C7E2238BD}"/>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16" name="Graphique 1074">
                    <a:extLst>
                      <a:ext uri="{FF2B5EF4-FFF2-40B4-BE49-F238E27FC236}">
                        <a16:creationId xmlns:a16="http://schemas.microsoft.com/office/drawing/2014/main" id="{623518FA-6959-46F1-8ACC-749F64F0552B}"/>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117" name="Graphique 1074">
                    <a:extLst>
                      <a:ext uri="{FF2B5EF4-FFF2-40B4-BE49-F238E27FC236}">
                        <a16:creationId xmlns:a16="http://schemas.microsoft.com/office/drawing/2014/main" id="{441D2797-DB70-4F2E-BA63-75839B3E6FBE}"/>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03" name="Graphique 1074">
                <a:extLst>
                  <a:ext uri="{FF2B5EF4-FFF2-40B4-BE49-F238E27FC236}">
                    <a16:creationId xmlns:a16="http://schemas.microsoft.com/office/drawing/2014/main" id="{F14F6F21-AE22-4FB3-A500-1F7242F62984}"/>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04" name="Graphique 1074">
                <a:extLst>
                  <a:ext uri="{FF2B5EF4-FFF2-40B4-BE49-F238E27FC236}">
                    <a16:creationId xmlns:a16="http://schemas.microsoft.com/office/drawing/2014/main" id="{D77D5119-D22D-4121-BBA3-CD67407C38C1}"/>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48" name="Graphique 1074">
              <a:extLst>
                <a:ext uri="{FF2B5EF4-FFF2-40B4-BE49-F238E27FC236}">
                  <a16:creationId xmlns:a16="http://schemas.microsoft.com/office/drawing/2014/main" id="{DBA7AC7E-8B09-472F-99F3-9405D38BE7A4}"/>
                </a:ext>
              </a:extLst>
            </p:cNvPr>
            <p:cNvGrpSpPr/>
            <p:nvPr/>
          </p:nvGrpSpPr>
          <p:grpSpPr>
            <a:xfrm>
              <a:off x="5544860" y="1775421"/>
              <a:ext cx="1102198" cy="1101520"/>
              <a:chOff x="5544860" y="1775421"/>
              <a:chExt cx="1102198" cy="1101520"/>
            </a:xfrm>
            <a:noFill/>
          </p:grpSpPr>
          <p:sp>
            <p:nvSpPr>
              <p:cNvPr id="49" name="Graphique 1074">
                <a:extLst>
                  <a:ext uri="{FF2B5EF4-FFF2-40B4-BE49-F238E27FC236}">
                    <a16:creationId xmlns:a16="http://schemas.microsoft.com/office/drawing/2014/main" id="{43CA865F-FCCF-44F9-819D-A4420D48CC73}"/>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50" name="Graphique 1074">
                <a:extLst>
                  <a:ext uri="{FF2B5EF4-FFF2-40B4-BE49-F238E27FC236}">
                    <a16:creationId xmlns:a16="http://schemas.microsoft.com/office/drawing/2014/main" id="{7841C39B-0A43-4839-A46C-901F37054EFB}"/>
                  </a:ext>
                </a:extLst>
              </p:cNvPr>
              <p:cNvGrpSpPr/>
              <p:nvPr/>
            </p:nvGrpSpPr>
            <p:grpSpPr>
              <a:xfrm>
                <a:off x="5547506" y="1779925"/>
                <a:ext cx="1097048" cy="1092546"/>
                <a:chOff x="5547506" y="1779925"/>
                <a:chExt cx="1097048" cy="1092546"/>
              </a:xfrm>
              <a:noFill/>
            </p:grpSpPr>
            <p:grpSp>
              <p:nvGrpSpPr>
                <p:cNvPr id="53" name="Graphique 1074">
                  <a:extLst>
                    <a:ext uri="{FF2B5EF4-FFF2-40B4-BE49-F238E27FC236}">
                      <a16:creationId xmlns:a16="http://schemas.microsoft.com/office/drawing/2014/main" id="{8B103839-E7F7-4293-B98E-6C880C965FA3}"/>
                    </a:ext>
                  </a:extLst>
                </p:cNvPr>
                <p:cNvGrpSpPr/>
                <p:nvPr/>
              </p:nvGrpSpPr>
              <p:grpSpPr>
                <a:xfrm>
                  <a:off x="5780858" y="1788014"/>
                  <a:ext cx="767072" cy="655869"/>
                  <a:chOff x="5780858" y="1788014"/>
                  <a:chExt cx="767072" cy="655869"/>
                </a:xfrm>
                <a:noFill/>
              </p:grpSpPr>
              <p:sp>
                <p:nvSpPr>
                  <p:cNvPr id="96" name="Graphique 1074">
                    <a:extLst>
                      <a:ext uri="{FF2B5EF4-FFF2-40B4-BE49-F238E27FC236}">
                        <a16:creationId xmlns:a16="http://schemas.microsoft.com/office/drawing/2014/main" id="{D415889E-9D40-4C77-B16E-C5E98805BFB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97" name="Graphique 1074">
                    <a:extLst>
                      <a:ext uri="{FF2B5EF4-FFF2-40B4-BE49-F238E27FC236}">
                        <a16:creationId xmlns:a16="http://schemas.microsoft.com/office/drawing/2014/main" id="{C3BE5537-9062-4AAE-8A55-19F815B93868}"/>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98" name="Graphique 1074">
                    <a:extLst>
                      <a:ext uri="{FF2B5EF4-FFF2-40B4-BE49-F238E27FC236}">
                        <a16:creationId xmlns:a16="http://schemas.microsoft.com/office/drawing/2014/main" id="{6310EB72-FDC3-43D1-8214-06212202C33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99" name="Graphique 1074">
                    <a:extLst>
                      <a:ext uri="{FF2B5EF4-FFF2-40B4-BE49-F238E27FC236}">
                        <a16:creationId xmlns:a16="http://schemas.microsoft.com/office/drawing/2014/main" id="{F18EB6CA-9370-4B43-A77E-E569CDE4051F}"/>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00" name="Graphique 1074">
                    <a:extLst>
                      <a:ext uri="{FF2B5EF4-FFF2-40B4-BE49-F238E27FC236}">
                        <a16:creationId xmlns:a16="http://schemas.microsoft.com/office/drawing/2014/main" id="{B352FDA8-484F-4BB7-8D5F-78B9C38B2C74}"/>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4" name="Graphique 1074">
                  <a:extLst>
                    <a:ext uri="{FF2B5EF4-FFF2-40B4-BE49-F238E27FC236}">
                      <a16:creationId xmlns:a16="http://schemas.microsoft.com/office/drawing/2014/main" id="{0E5356BB-4FD4-4C8F-8A02-0DD9D48CCC0D}"/>
                    </a:ext>
                  </a:extLst>
                </p:cNvPr>
                <p:cNvGrpSpPr/>
                <p:nvPr/>
              </p:nvGrpSpPr>
              <p:grpSpPr>
                <a:xfrm>
                  <a:off x="5756983" y="1779925"/>
                  <a:ext cx="773413" cy="428811"/>
                  <a:chOff x="5756983" y="1779925"/>
                  <a:chExt cx="773413" cy="428811"/>
                </a:xfrm>
                <a:noFill/>
              </p:grpSpPr>
              <p:sp>
                <p:nvSpPr>
                  <p:cNvPr id="91" name="Graphique 1074">
                    <a:extLst>
                      <a:ext uri="{FF2B5EF4-FFF2-40B4-BE49-F238E27FC236}">
                        <a16:creationId xmlns:a16="http://schemas.microsoft.com/office/drawing/2014/main" id="{000FA624-DBE0-4205-8B66-DD89D06D8232}"/>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92" name="Graphique 1074">
                    <a:extLst>
                      <a:ext uri="{FF2B5EF4-FFF2-40B4-BE49-F238E27FC236}">
                        <a16:creationId xmlns:a16="http://schemas.microsoft.com/office/drawing/2014/main" id="{C0B32B3F-A7F3-4C87-AD8A-AE289CB031A2}"/>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93" name="Graphique 1074">
                    <a:extLst>
                      <a:ext uri="{FF2B5EF4-FFF2-40B4-BE49-F238E27FC236}">
                        <a16:creationId xmlns:a16="http://schemas.microsoft.com/office/drawing/2014/main" id="{EF969E4B-5BF4-4359-BF8C-D7947411FD77}"/>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94" name="Graphique 1074">
                    <a:extLst>
                      <a:ext uri="{FF2B5EF4-FFF2-40B4-BE49-F238E27FC236}">
                        <a16:creationId xmlns:a16="http://schemas.microsoft.com/office/drawing/2014/main" id="{59D831AA-F9DA-4895-A21C-B1F442932F87}"/>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95" name="Graphique 1074">
                    <a:extLst>
                      <a:ext uri="{FF2B5EF4-FFF2-40B4-BE49-F238E27FC236}">
                        <a16:creationId xmlns:a16="http://schemas.microsoft.com/office/drawing/2014/main" id="{E0CC90F4-A4B2-4F0B-8C45-E7DD54B9BCEA}"/>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5" name="Graphique 1074">
                  <a:extLst>
                    <a:ext uri="{FF2B5EF4-FFF2-40B4-BE49-F238E27FC236}">
                      <a16:creationId xmlns:a16="http://schemas.microsoft.com/office/drawing/2014/main" id="{DD6867BD-17DC-4883-8E7A-4807E21403DA}"/>
                    </a:ext>
                  </a:extLst>
                </p:cNvPr>
                <p:cNvGrpSpPr/>
                <p:nvPr/>
              </p:nvGrpSpPr>
              <p:grpSpPr>
                <a:xfrm>
                  <a:off x="5971117" y="1968369"/>
                  <a:ext cx="661412" cy="776834"/>
                  <a:chOff x="5971117" y="1968369"/>
                  <a:chExt cx="661412" cy="776834"/>
                </a:xfrm>
                <a:noFill/>
              </p:grpSpPr>
              <p:sp>
                <p:nvSpPr>
                  <p:cNvPr id="86" name="Graphique 1074">
                    <a:extLst>
                      <a:ext uri="{FF2B5EF4-FFF2-40B4-BE49-F238E27FC236}">
                        <a16:creationId xmlns:a16="http://schemas.microsoft.com/office/drawing/2014/main" id="{17A6C4D5-B427-4D7C-83DF-F63347876FE8}"/>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87" name="Graphique 1074">
                    <a:extLst>
                      <a:ext uri="{FF2B5EF4-FFF2-40B4-BE49-F238E27FC236}">
                        <a16:creationId xmlns:a16="http://schemas.microsoft.com/office/drawing/2014/main" id="{C9D131E6-00F6-43F2-9089-CC6CC881698C}"/>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88" name="Graphique 1074">
                    <a:extLst>
                      <a:ext uri="{FF2B5EF4-FFF2-40B4-BE49-F238E27FC236}">
                        <a16:creationId xmlns:a16="http://schemas.microsoft.com/office/drawing/2014/main" id="{128063F5-8AE4-4489-9F98-5C6841AE7DD9}"/>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89" name="Graphique 1074">
                    <a:extLst>
                      <a:ext uri="{FF2B5EF4-FFF2-40B4-BE49-F238E27FC236}">
                        <a16:creationId xmlns:a16="http://schemas.microsoft.com/office/drawing/2014/main" id="{A683459C-25CC-47AD-85C7-247EEAF71420}"/>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90" name="Graphique 1074">
                    <a:extLst>
                      <a:ext uri="{FF2B5EF4-FFF2-40B4-BE49-F238E27FC236}">
                        <a16:creationId xmlns:a16="http://schemas.microsoft.com/office/drawing/2014/main" id="{29B6B5F6-2A2F-4D08-A0C3-8789FFF4A010}"/>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6" name="Graphique 1074">
                  <a:extLst>
                    <a:ext uri="{FF2B5EF4-FFF2-40B4-BE49-F238E27FC236}">
                      <a16:creationId xmlns:a16="http://schemas.microsoft.com/office/drawing/2014/main" id="{3AD10815-2F39-47A2-9CE6-45F8A0E0AD9F}"/>
                    </a:ext>
                  </a:extLst>
                </p:cNvPr>
                <p:cNvGrpSpPr/>
                <p:nvPr/>
              </p:nvGrpSpPr>
              <p:grpSpPr>
                <a:xfrm>
                  <a:off x="6220576" y="1988388"/>
                  <a:ext cx="423978" cy="773083"/>
                  <a:chOff x="6220576" y="1988388"/>
                  <a:chExt cx="423978" cy="773083"/>
                </a:xfrm>
                <a:noFill/>
              </p:grpSpPr>
              <p:sp>
                <p:nvSpPr>
                  <p:cNvPr id="81" name="Graphique 1074">
                    <a:extLst>
                      <a:ext uri="{FF2B5EF4-FFF2-40B4-BE49-F238E27FC236}">
                        <a16:creationId xmlns:a16="http://schemas.microsoft.com/office/drawing/2014/main" id="{9623BEF6-7AF3-4FB5-B7EA-83AD4E9134E1}"/>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82" name="Graphique 1074">
                    <a:extLst>
                      <a:ext uri="{FF2B5EF4-FFF2-40B4-BE49-F238E27FC236}">
                        <a16:creationId xmlns:a16="http://schemas.microsoft.com/office/drawing/2014/main" id="{23B604C1-43E7-4EA7-884E-77A5F4D6D6A5}"/>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83" name="Graphique 1074">
                    <a:extLst>
                      <a:ext uri="{FF2B5EF4-FFF2-40B4-BE49-F238E27FC236}">
                        <a16:creationId xmlns:a16="http://schemas.microsoft.com/office/drawing/2014/main" id="{1901FAD9-A4A9-415F-B2E9-D23889B1AEEA}"/>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84" name="Graphique 1074">
                    <a:extLst>
                      <a:ext uri="{FF2B5EF4-FFF2-40B4-BE49-F238E27FC236}">
                        <a16:creationId xmlns:a16="http://schemas.microsoft.com/office/drawing/2014/main" id="{D2A96687-2606-4AD3-8EB8-5B01B0AFFE9F}"/>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85" name="Graphique 1074">
                    <a:extLst>
                      <a:ext uri="{FF2B5EF4-FFF2-40B4-BE49-F238E27FC236}">
                        <a16:creationId xmlns:a16="http://schemas.microsoft.com/office/drawing/2014/main" id="{C3891DF3-8E5D-4FF5-9078-4D3A99E1C388}"/>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7" name="Graphique 1074">
                  <a:extLst>
                    <a:ext uri="{FF2B5EF4-FFF2-40B4-BE49-F238E27FC236}">
                      <a16:creationId xmlns:a16="http://schemas.microsoft.com/office/drawing/2014/main" id="{C0738E2B-2F82-497F-909C-C7E05DD86B10}"/>
                    </a:ext>
                  </a:extLst>
                </p:cNvPr>
                <p:cNvGrpSpPr/>
                <p:nvPr/>
              </p:nvGrpSpPr>
              <p:grpSpPr>
                <a:xfrm>
                  <a:off x="5559408" y="1907171"/>
                  <a:ext cx="661473" cy="776814"/>
                  <a:chOff x="5559408" y="1907171"/>
                  <a:chExt cx="661473" cy="776814"/>
                </a:xfrm>
                <a:noFill/>
              </p:grpSpPr>
              <p:sp>
                <p:nvSpPr>
                  <p:cNvPr id="76" name="Graphique 1074">
                    <a:extLst>
                      <a:ext uri="{FF2B5EF4-FFF2-40B4-BE49-F238E27FC236}">
                        <a16:creationId xmlns:a16="http://schemas.microsoft.com/office/drawing/2014/main" id="{C3EABEA1-3F99-4931-A1E4-E987A056DD35}"/>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77" name="Graphique 1074">
                    <a:extLst>
                      <a:ext uri="{FF2B5EF4-FFF2-40B4-BE49-F238E27FC236}">
                        <a16:creationId xmlns:a16="http://schemas.microsoft.com/office/drawing/2014/main" id="{6750DF64-155B-4A2A-BF76-39CE25CF03A0}"/>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78" name="Graphique 1074">
                    <a:extLst>
                      <a:ext uri="{FF2B5EF4-FFF2-40B4-BE49-F238E27FC236}">
                        <a16:creationId xmlns:a16="http://schemas.microsoft.com/office/drawing/2014/main" id="{8D6655C7-0699-4B70-B4ED-03FCC0AC0686}"/>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79" name="Graphique 1074">
                    <a:extLst>
                      <a:ext uri="{FF2B5EF4-FFF2-40B4-BE49-F238E27FC236}">
                        <a16:creationId xmlns:a16="http://schemas.microsoft.com/office/drawing/2014/main" id="{8E18CCA0-4E7D-43D4-8B0B-C6B880074071}"/>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80" name="Graphique 1074">
                    <a:extLst>
                      <a:ext uri="{FF2B5EF4-FFF2-40B4-BE49-F238E27FC236}">
                        <a16:creationId xmlns:a16="http://schemas.microsoft.com/office/drawing/2014/main" id="{04D88214-21A2-465E-A2CE-FE2483615DAF}"/>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8" name="Graphique 1074">
                  <a:extLst>
                    <a:ext uri="{FF2B5EF4-FFF2-40B4-BE49-F238E27FC236}">
                      <a16:creationId xmlns:a16="http://schemas.microsoft.com/office/drawing/2014/main" id="{73B382EE-F411-476A-9746-734AEE37F0EF}"/>
                    </a:ext>
                  </a:extLst>
                </p:cNvPr>
                <p:cNvGrpSpPr/>
                <p:nvPr/>
              </p:nvGrpSpPr>
              <p:grpSpPr>
                <a:xfrm>
                  <a:off x="5547506" y="1890937"/>
                  <a:ext cx="423978" cy="773050"/>
                  <a:chOff x="5547506" y="1890937"/>
                  <a:chExt cx="423978" cy="773050"/>
                </a:xfrm>
                <a:noFill/>
              </p:grpSpPr>
              <p:sp>
                <p:nvSpPr>
                  <p:cNvPr id="71" name="Graphique 1074">
                    <a:extLst>
                      <a:ext uri="{FF2B5EF4-FFF2-40B4-BE49-F238E27FC236}">
                        <a16:creationId xmlns:a16="http://schemas.microsoft.com/office/drawing/2014/main" id="{D20AEA84-826E-4EDC-87D0-E52320EFC7A0}"/>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72" name="Graphique 1074">
                    <a:extLst>
                      <a:ext uri="{FF2B5EF4-FFF2-40B4-BE49-F238E27FC236}">
                        <a16:creationId xmlns:a16="http://schemas.microsoft.com/office/drawing/2014/main" id="{948CB1F6-29E2-416B-93FC-323BB469825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73" name="Graphique 1074">
                    <a:extLst>
                      <a:ext uri="{FF2B5EF4-FFF2-40B4-BE49-F238E27FC236}">
                        <a16:creationId xmlns:a16="http://schemas.microsoft.com/office/drawing/2014/main" id="{B78E7F11-2F74-4F14-BBE5-04B7BF13A323}"/>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74" name="Graphique 1074">
                    <a:extLst>
                      <a:ext uri="{FF2B5EF4-FFF2-40B4-BE49-F238E27FC236}">
                        <a16:creationId xmlns:a16="http://schemas.microsoft.com/office/drawing/2014/main" id="{9C2AFB52-E700-49F3-A32C-420BFBF78F09}"/>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75" name="Graphique 1074">
                    <a:extLst>
                      <a:ext uri="{FF2B5EF4-FFF2-40B4-BE49-F238E27FC236}">
                        <a16:creationId xmlns:a16="http://schemas.microsoft.com/office/drawing/2014/main" id="{83ECA57E-87FA-4F24-9DDB-85C0C7F8BB7A}"/>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9" name="Graphique 1074">
                  <a:extLst>
                    <a:ext uri="{FF2B5EF4-FFF2-40B4-BE49-F238E27FC236}">
                      <a16:creationId xmlns:a16="http://schemas.microsoft.com/office/drawing/2014/main" id="{1F00A147-5494-4123-B126-3A7E8BE1E7EC}"/>
                    </a:ext>
                  </a:extLst>
                </p:cNvPr>
                <p:cNvGrpSpPr/>
                <p:nvPr/>
              </p:nvGrpSpPr>
              <p:grpSpPr>
                <a:xfrm>
                  <a:off x="5644069" y="2208430"/>
                  <a:ext cx="767133" cy="655968"/>
                  <a:chOff x="5644069" y="2208430"/>
                  <a:chExt cx="767133" cy="655968"/>
                </a:xfrm>
                <a:noFill/>
              </p:grpSpPr>
              <p:sp>
                <p:nvSpPr>
                  <p:cNvPr id="66" name="Graphique 1074">
                    <a:extLst>
                      <a:ext uri="{FF2B5EF4-FFF2-40B4-BE49-F238E27FC236}">
                        <a16:creationId xmlns:a16="http://schemas.microsoft.com/office/drawing/2014/main" id="{DBB17834-4BE8-4AB5-9694-6B4C5CE67A37}"/>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67" name="Graphique 1074">
                    <a:extLst>
                      <a:ext uri="{FF2B5EF4-FFF2-40B4-BE49-F238E27FC236}">
                        <a16:creationId xmlns:a16="http://schemas.microsoft.com/office/drawing/2014/main" id="{B5567B42-F9F1-4DAF-A01A-E056DFF5A3AC}"/>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68" name="Graphique 1074">
                    <a:extLst>
                      <a:ext uri="{FF2B5EF4-FFF2-40B4-BE49-F238E27FC236}">
                        <a16:creationId xmlns:a16="http://schemas.microsoft.com/office/drawing/2014/main" id="{41C75F8F-717A-48B9-99BF-947BF300984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69" name="Graphique 1074">
                    <a:extLst>
                      <a:ext uri="{FF2B5EF4-FFF2-40B4-BE49-F238E27FC236}">
                        <a16:creationId xmlns:a16="http://schemas.microsoft.com/office/drawing/2014/main" id="{869FA39B-14EC-46E3-B197-C6932A047336}"/>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70" name="Graphique 1074">
                    <a:extLst>
                      <a:ext uri="{FF2B5EF4-FFF2-40B4-BE49-F238E27FC236}">
                        <a16:creationId xmlns:a16="http://schemas.microsoft.com/office/drawing/2014/main" id="{7EEC35FA-9B4C-44C5-ABB2-FDA71E13296D}"/>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60" name="Graphique 1074">
                  <a:extLst>
                    <a:ext uri="{FF2B5EF4-FFF2-40B4-BE49-F238E27FC236}">
                      <a16:creationId xmlns:a16="http://schemas.microsoft.com/office/drawing/2014/main" id="{129B8F6F-0E42-4BDA-8DF8-C6889D897BF6}"/>
                    </a:ext>
                  </a:extLst>
                </p:cNvPr>
                <p:cNvGrpSpPr/>
                <p:nvPr/>
              </p:nvGrpSpPr>
              <p:grpSpPr>
                <a:xfrm>
                  <a:off x="5661725" y="2443578"/>
                  <a:ext cx="773422" cy="428893"/>
                  <a:chOff x="5661725" y="2443578"/>
                  <a:chExt cx="773422" cy="428893"/>
                </a:xfrm>
                <a:noFill/>
              </p:grpSpPr>
              <p:sp>
                <p:nvSpPr>
                  <p:cNvPr id="61" name="Graphique 1074">
                    <a:extLst>
                      <a:ext uri="{FF2B5EF4-FFF2-40B4-BE49-F238E27FC236}">
                        <a16:creationId xmlns:a16="http://schemas.microsoft.com/office/drawing/2014/main" id="{161CB3B4-7939-4715-8A88-B4ADA8F79782}"/>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62" name="Graphique 1074">
                    <a:extLst>
                      <a:ext uri="{FF2B5EF4-FFF2-40B4-BE49-F238E27FC236}">
                        <a16:creationId xmlns:a16="http://schemas.microsoft.com/office/drawing/2014/main" id="{E644A736-8C86-4957-9379-CC1D79A86EE5}"/>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63" name="Graphique 1074">
                    <a:extLst>
                      <a:ext uri="{FF2B5EF4-FFF2-40B4-BE49-F238E27FC236}">
                        <a16:creationId xmlns:a16="http://schemas.microsoft.com/office/drawing/2014/main" id="{C0306436-231E-4A6B-B53A-0A25493CB739}"/>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64" name="Graphique 1074">
                    <a:extLst>
                      <a:ext uri="{FF2B5EF4-FFF2-40B4-BE49-F238E27FC236}">
                        <a16:creationId xmlns:a16="http://schemas.microsoft.com/office/drawing/2014/main" id="{911B84D7-2FCB-40AF-B8AA-606BD2E3686C}"/>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65" name="Graphique 1074">
                    <a:extLst>
                      <a:ext uri="{FF2B5EF4-FFF2-40B4-BE49-F238E27FC236}">
                        <a16:creationId xmlns:a16="http://schemas.microsoft.com/office/drawing/2014/main" id="{A4E8FF9A-B873-4848-9614-6C996FA533E6}"/>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51" name="Graphique 1074">
                <a:extLst>
                  <a:ext uri="{FF2B5EF4-FFF2-40B4-BE49-F238E27FC236}">
                    <a16:creationId xmlns:a16="http://schemas.microsoft.com/office/drawing/2014/main" id="{0EEDEF4E-BA30-4235-931D-9B562C5E9CD3}"/>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3000"/>
                  </a:schemeClr>
                </a:solidFill>
                <a:prstDash val="solid"/>
                <a:miter/>
              </a:ln>
            </p:spPr>
            <p:txBody>
              <a:bodyPr rtlCol="0" anchor="ctr"/>
              <a:lstStyle/>
              <a:p>
                <a:endParaRPr lang="fr-FR" dirty="0"/>
              </a:p>
            </p:txBody>
          </p:sp>
          <p:sp>
            <p:nvSpPr>
              <p:cNvPr id="52" name="Graphique 1074">
                <a:extLst>
                  <a:ext uri="{FF2B5EF4-FFF2-40B4-BE49-F238E27FC236}">
                    <a16:creationId xmlns:a16="http://schemas.microsoft.com/office/drawing/2014/main" id="{02A003A6-28B9-4E15-8C6C-EA025629FAC6}"/>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155" name="Espace réservé du texte 154">
            <a:extLst>
              <a:ext uri="{FF2B5EF4-FFF2-40B4-BE49-F238E27FC236}">
                <a16:creationId xmlns:a16="http://schemas.microsoft.com/office/drawing/2014/main" id="{9AFBDBD8-876B-4286-A78F-A45953AFB848}"/>
              </a:ext>
            </a:extLst>
          </p:cNvPr>
          <p:cNvSpPr>
            <a:spLocks noGrp="1"/>
          </p:cNvSpPr>
          <p:nvPr>
            <p:ph type="body" sz="quarter" idx="10" hasCustomPrompt="1"/>
          </p:nvPr>
        </p:nvSpPr>
        <p:spPr>
          <a:xfrm>
            <a:off x="5719484" y="1937782"/>
            <a:ext cx="753032" cy="753032"/>
          </a:xfrm>
          <a:prstGeom prst="ellipse">
            <a:avLst/>
          </a:prstGeom>
          <a:gradFill>
            <a:gsLst>
              <a:gs pos="0">
                <a:srgbClr val="008EE6">
                  <a:alpha val="26667"/>
                </a:srgbClr>
              </a:gs>
              <a:gs pos="99000">
                <a:srgbClr val="00BAB5">
                  <a:alpha val="51000"/>
                </a:srgbClr>
              </a:gs>
            </a:gsLst>
            <a:lin ang="3000000" scaled="0"/>
          </a:gradFill>
        </p:spPr>
        <p:txBody>
          <a:bodyPr lIns="0" tIns="0" rIns="0" bIns="0" anchor="ctr"/>
          <a:lstStyle>
            <a:lvl1pPr algn="ctr">
              <a:lnSpc>
                <a:spcPct val="100000"/>
              </a:lnSpc>
              <a:defRPr sz="2400">
                <a:solidFill>
                  <a:schemeClr val="tx1"/>
                </a:solidFill>
                <a:latin typeface="Avenir LT Std 55 Roman" panose="020B0703020203020204" pitchFamily="34" charset="0"/>
              </a:defRPr>
            </a:lvl1pPr>
          </a:lstStyle>
          <a:p>
            <a:pPr lvl="0"/>
            <a:r>
              <a:rPr lang="fr-FR" dirty="0"/>
              <a:t>00</a:t>
            </a:r>
          </a:p>
        </p:txBody>
      </p:sp>
      <p:pic>
        <p:nvPicPr>
          <p:cNvPr id="157" name="Image 156">
            <a:extLst>
              <a:ext uri="{FF2B5EF4-FFF2-40B4-BE49-F238E27FC236}">
                <a16:creationId xmlns:a16="http://schemas.microsoft.com/office/drawing/2014/main" id="{F3AA3A05-D85E-4C86-A8CC-2BC746C141F9}"/>
              </a:ext>
            </a:extLst>
          </p:cNvPr>
          <p:cNvPicPr>
            <a:picLocks noChangeAspect="1"/>
          </p:cNvPicPr>
          <p:nvPr userDrawn="1"/>
        </p:nvPicPr>
        <p:blipFill rotWithShape="1">
          <a:blip r:embed="rId2"/>
          <a:srcRect t="-11302" b="-11302"/>
          <a:stretch/>
        </p:blipFill>
        <p:spPr>
          <a:xfrm>
            <a:off x="-1048637" y="-1136397"/>
            <a:ext cx="3786258" cy="3786258"/>
          </a:xfrm>
          <a:prstGeom prst="rect">
            <a:avLst/>
          </a:prstGeom>
        </p:spPr>
      </p:pic>
      <p:pic>
        <p:nvPicPr>
          <p:cNvPr id="156" name="Image 155">
            <a:extLst>
              <a:ext uri="{FF2B5EF4-FFF2-40B4-BE49-F238E27FC236}">
                <a16:creationId xmlns:a16="http://schemas.microsoft.com/office/drawing/2014/main" id="{5754E50E-BFA6-38A8-F192-B33C1DD5C8BD}"/>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1880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8" presetClass="emph" presetSubtype="0" repeatCount="indefinite" fill="hold" nodeType="withEffect">
                                  <p:stCondLst>
                                    <p:cond delay="0"/>
                                  </p:stCondLst>
                                  <p:childTnLst>
                                    <p:animRot by="21600000">
                                      <p:cBhvr>
                                        <p:cTn id="9" dur="60000" fill="hold"/>
                                        <p:tgtEl>
                                          <p:spTgt spid="46"/>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par>
                                <p:cTn id="13" presetID="8" presetClass="emph" presetSubtype="0" repeatCount="indefinite" fill="hold" nodeType="withEffect">
                                  <p:stCondLst>
                                    <p:cond delay="0"/>
                                  </p:stCondLst>
                                  <p:childTnLst>
                                    <p:animRot by="21600000">
                                      <p:cBhvr>
                                        <p:cTn id="14" dur="60000" fill="hold"/>
                                        <p:tgtEl>
                                          <p:spTgt spid="157"/>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childTnLst>
                                </p:cTn>
                              </p:par>
                              <p:par>
                                <p:cTn id="18" presetID="8" presetClass="emph" presetSubtype="0" repeatCount="indefinite" fill="hold" nodeType="withEffect">
                                  <p:stCondLst>
                                    <p:cond delay="0"/>
                                  </p:stCondLst>
                                  <p:childTnLst>
                                    <p:animRot by="21600000">
                                      <p:cBhvr>
                                        <p:cTn id="19" dur="60000" fill="hold"/>
                                        <p:tgtEl>
                                          <p:spTgt spid="1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de partie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pic>
        <p:nvPicPr>
          <p:cNvPr id="154" name="Image 153">
            <a:extLst>
              <a:ext uri="{FF2B5EF4-FFF2-40B4-BE49-F238E27FC236}">
                <a16:creationId xmlns:a16="http://schemas.microsoft.com/office/drawing/2014/main" id="{F354CE90-6C33-44A3-AFE4-707D608811C0}"/>
              </a:ext>
            </a:extLst>
          </p:cNvPr>
          <p:cNvPicPr>
            <a:picLocks noChangeAspect="1"/>
          </p:cNvPicPr>
          <p:nvPr userDrawn="1"/>
        </p:nvPicPr>
        <p:blipFill rotWithShape="1">
          <a:blip r:embed="rId2"/>
          <a:srcRect t="-11302" b="-11302"/>
          <a:stretch/>
        </p:blipFill>
        <p:spPr>
          <a:xfrm>
            <a:off x="8514217" y="3138593"/>
            <a:ext cx="7241436" cy="7241436"/>
          </a:xfrm>
          <a:prstGeom prst="rect">
            <a:avLst/>
          </a:prstGeom>
        </p:spPr>
      </p:pic>
      <p:pic>
        <p:nvPicPr>
          <p:cNvPr id="157" name="Image 156">
            <a:extLst>
              <a:ext uri="{FF2B5EF4-FFF2-40B4-BE49-F238E27FC236}">
                <a16:creationId xmlns:a16="http://schemas.microsoft.com/office/drawing/2014/main" id="{23D11686-5228-445D-87B7-C03A6CEBBBFB}"/>
              </a:ext>
            </a:extLst>
          </p:cNvPr>
          <p:cNvPicPr>
            <a:picLocks noChangeAspect="1"/>
          </p:cNvPicPr>
          <p:nvPr userDrawn="1"/>
        </p:nvPicPr>
        <p:blipFill rotWithShape="1">
          <a:blip r:embed="rId2"/>
          <a:srcRect t="-11302" b="-11302"/>
          <a:stretch/>
        </p:blipFill>
        <p:spPr>
          <a:xfrm>
            <a:off x="-1048637" y="-1136397"/>
            <a:ext cx="3786258" cy="3786258"/>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4" name="ZoneTexte 3">
            <a:extLst>
              <a:ext uri="{FF2B5EF4-FFF2-40B4-BE49-F238E27FC236}">
                <a16:creationId xmlns:a16="http://schemas.microsoft.com/office/drawing/2014/main" id="{622CC6D6-731E-47A2-9D1D-960F12977862}"/>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bg1"/>
                </a:solidFill>
                <a:latin typeface="Avenir Next LT Pro" panose="020B0504020202020204" pitchFamily="34" charset="0"/>
              </a:rPr>
              <a:pPr algn="ctr">
                <a:spcAft>
                  <a:spcPts val="600"/>
                </a:spcAft>
              </a:pPr>
              <a:t>‹N°›</a:t>
            </a:fld>
            <a:endParaRPr lang="fr-FR" sz="1200" dirty="0">
              <a:solidFill>
                <a:schemeClr val="bg1"/>
              </a:solidFill>
              <a:latin typeface="Avenir Next LT Pro" panose="020B0504020202020204" pitchFamily="34" charset="0"/>
            </a:endParaRPr>
          </a:p>
        </p:txBody>
      </p:sp>
      <p:sp>
        <p:nvSpPr>
          <p:cNvPr id="43" name="ZoneTexte 42">
            <a:extLst>
              <a:ext uri="{FF2B5EF4-FFF2-40B4-BE49-F238E27FC236}">
                <a16:creationId xmlns:a16="http://schemas.microsoft.com/office/drawing/2014/main" id="{8AF4426C-FFD8-4D87-969C-3F81335D4D3E}"/>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155" name="Espace réservé du texte 154">
            <a:extLst>
              <a:ext uri="{FF2B5EF4-FFF2-40B4-BE49-F238E27FC236}">
                <a16:creationId xmlns:a16="http://schemas.microsoft.com/office/drawing/2014/main" id="{9AFBDBD8-876B-4286-A78F-A45953AFB848}"/>
              </a:ext>
            </a:extLst>
          </p:cNvPr>
          <p:cNvSpPr>
            <a:spLocks noGrp="1"/>
          </p:cNvSpPr>
          <p:nvPr>
            <p:ph type="body" sz="quarter" idx="10" hasCustomPrompt="1"/>
          </p:nvPr>
        </p:nvSpPr>
        <p:spPr>
          <a:xfrm>
            <a:off x="5719484" y="1937782"/>
            <a:ext cx="753032" cy="753032"/>
          </a:xfrm>
          <a:prstGeom prst="ellipse">
            <a:avLst/>
          </a:prstGeom>
          <a:gradFill>
            <a:gsLst>
              <a:gs pos="0">
                <a:srgbClr val="DA4D1E">
                  <a:alpha val="31000"/>
                </a:srgbClr>
              </a:gs>
              <a:gs pos="99000">
                <a:srgbClr val="F89927">
                  <a:alpha val="78000"/>
                </a:srgbClr>
              </a:gs>
            </a:gsLst>
            <a:lin ang="3000000" scaled="0"/>
          </a:gradFill>
        </p:spPr>
        <p:txBody>
          <a:bodyPr lIns="0" tIns="0" rIns="0" bIns="0" anchor="ctr"/>
          <a:lstStyle>
            <a:lvl1pPr algn="ctr">
              <a:lnSpc>
                <a:spcPct val="100000"/>
              </a:lnSpc>
              <a:defRPr sz="2400">
                <a:solidFill>
                  <a:schemeClr val="tx1"/>
                </a:solidFill>
                <a:latin typeface="Avenir LT Std 55 Roman" panose="020B0703020203020204" pitchFamily="34" charset="0"/>
              </a:defRPr>
            </a:lvl1pPr>
          </a:lstStyle>
          <a:p>
            <a:pPr lvl="0"/>
            <a:r>
              <a:rPr lang="fr-FR" dirty="0"/>
              <a:t>00</a:t>
            </a:r>
          </a:p>
        </p:txBody>
      </p:sp>
      <p:sp>
        <p:nvSpPr>
          <p:cNvPr id="156" name="Rectangle : coins arrondis 155">
            <a:extLst>
              <a:ext uri="{FF2B5EF4-FFF2-40B4-BE49-F238E27FC236}">
                <a16:creationId xmlns:a16="http://schemas.microsoft.com/office/drawing/2014/main" id="{1ACE48A1-8E4C-45F3-8EAF-5E7D57E7FB56}"/>
              </a:ext>
            </a:extLst>
          </p:cNvPr>
          <p:cNvSpPr/>
          <p:nvPr userDrawn="1"/>
        </p:nvSpPr>
        <p:spPr>
          <a:xfrm>
            <a:off x="6079758" y="-107576"/>
            <a:ext cx="54000" cy="288000"/>
          </a:xfrm>
          <a:prstGeom prst="roundRect">
            <a:avLst>
              <a:gd name="adj" fmla="val 50000"/>
            </a:avLst>
          </a:prstGeom>
          <a:solidFill>
            <a:srgbClr val="F89927"/>
          </a:solidFill>
          <a:ln>
            <a:noFill/>
          </a:ln>
          <a:effectLst>
            <a:glow rad="88900">
              <a:srgbClr val="F89927">
                <a:alpha val="13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grpSp>
        <p:nvGrpSpPr>
          <p:cNvPr id="266" name="Graphique 1074">
            <a:extLst>
              <a:ext uri="{FF2B5EF4-FFF2-40B4-BE49-F238E27FC236}">
                <a16:creationId xmlns:a16="http://schemas.microsoft.com/office/drawing/2014/main" id="{09F6B2D9-5736-4BA0-9046-F0C973562BD5}"/>
              </a:ext>
            </a:extLst>
          </p:cNvPr>
          <p:cNvGrpSpPr/>
          <p:nvPr userDrawn="1"/>
        </p:nvGrpSpPr>
        <p:grpSpPr>
          <a:xfrm>
            <a:off x="5544901" y="1752592"/>
            <a:ext cx="1102198" cy="1102170"/>
            <a:chOff x="5544860" y="1775032"/>
            <a:chExt cx="1102198" cy="1102170"/>
          </a:xfrm>
          <a:noFill/>
        </p:grpSpPr>
        <p:grpSp>
          <p:nvGrpSpPr>
            <p:cNvPr id="267" name="Graphique 1074">
              <a:extLst>
                <a:ext uri="{FF2B5EF4-FFF2-40B4-BE49-F238E27FC236}">
                  <a16:creationId xmlns:a16="http://schemas.microsoft.com/office/drawing/2014/main" id="{4003A418-92F0-448B-A6DD-81E525CD25F4}"/>
                </a:ext>
              </a:extLst>
            </p:cNvPr>
            <p:cNvGrpSpPr/>
            <p:nvPr/>
          </p:nvGrpSpPr>
          <p:grpSpPr>
            <a:xfrm>
              <a:off x="5544953" y="1775032"/>
              <a:ext cx="1101889" cy="1102170"/>
              <a:chOff x="5544953" y="1775032"/>
              <a:chExt cx="1101889" cy="1102170"/>
            </a:xfrm>
            <a:noFill/>
          </p:grpSpPr>
          <p:sp>
            <p:nvSpPr>
              <p:cNvPr id="321" name="Graphique 1074">
                <a:extLst>
                  <a:ext uri="{FF2B5EF4-FFF2-40B4-BE49-F238E27FC236}">
                    <a16:creationId xmlns:a16="http://schemas.microsoft.com/office/drawing/2014/main" id="{B2B19839-0301-4668-ABEB-DF0DE75C220A}"/>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5000"/>
                  </a:schemeClr>
                </a:solidFill>
                <a:prstDash val="solid"/>
                <a:miter/>
              </a:ln>
            </p:spPr>
            <p:txBody>
              <a:bodyPr rtlCol="0" anchor="ctr"/>
              <a:lstStyle/>
              <a:p>
                <a:endParaRPr lang="fr-FR"/>
              </a:p>
            </p:txBody>
          </p:sp>
          <p:grpSp>
            <p:nvGrpSpPr>
              <p:cNvPr id="322" name="Graphique 1074">
                <a:extLst>
                  <a:ext uri="{FF2B5EF4-FFF2-40B4-BE49-F238E27FC236}">
                    <a16:creationId xmlns:a16="http://schemas.microsoft.com/office/drawing/2014/main" id="{ADF0558E-FE1F-4E64-A2D8-A9FC624039DA}"/>
                  </a:ext>
                </a:extLst>
              </p:cNvPr>
              <p:cNvGrpSpPr/>
              <p:nvPr/>
            </p:nvGrpSpPr>
            <p:grpSpPr>
              <a:xfrm>
                <a:off x="5547506" y="1779925"/>
                <a:ext cx="1097048" cy="1092546"/>
                <a:chOff x="5547506" y="1779925"/>
                <a:chExt cx="1097048" cy="1092546"/>
              </a:xfrm>
              <a:noFill/>
            </p:grpSpPr>
            <p:grpSp>
              <p:nvGrpSpPr>
                <p:cNvPr id="325" name="Graphique 1074">
                  <a:extLst>
                    <a:ext uri="{FF2B5EF4-FFF2-40B4-BE49-F238E27FC236}">
                      <a16:creationId xmlns:a16="http://schemas.microsoft.com/office/drawing/2014/main" id="{81320DE8-F038-4A5E-8C47-DCC562C9207A}"/>
                    </a:ext>
                  </a:extLst>
                </p:cNvPr>
                <p:cNvGrpSpPr/>
                <p:nvPr/>
              </p:nvGrpSpPr>
              <p:grpSpPr>
                <a:xfrm>
                  <a:off x="5780858" y="1788014"/>
                  <a:ext cx="767072" cy="655869"/>
                  <a:chOff x="5780858" y="1788014"/>
                  <a:chExt cx="767072" cy="655869"/>
                </a:xfrm>
                <a:noFill/>
              </p:grpSpPr>
              <p:sp>
                <p:nvSpPr>
                  <p:cNvPr id="368" name="Graphique 1074">
                    <a:extLst>
                      <a:ext uri="{FF2B5EF4-FFF2-40B4-BE49-F238E27FC236}">
                        <a16:creationId xmlns:a16="http://schemas.microsoft.com/office/drawing/2014/main" id="{C8BCD10F-337D-4E74-814E-79A0B00239B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5000"/>
                      </a:schemeClr>
                    </a:solidFill>
                    <a:prstDash val="solid"/>
                    <a:miter/>
                  </a:ln>
                </p:spPr>
                <p:txBody>
                  <a:bodyPr rtlCol="0" anchor="ctr"/>
                  <a:lstStyle/>
                  <a:p>
                    <a:endParaRPr lang="fr-FR"/>
                  </a:p>
                </p:txBody>
              </p:sp>
              <p:sp>
                <p:nvSpPr>
                  <p:cNvPr id="369" name="Graphique 1074">
                    <a:extLst>
                      <a:ext uri="{FF2B5EF4-FFF2-40B4-BE49-F238E27FC236}">
                        <a16:creationId xmlns:a16="http://schemas.microsoft.com/office/drawing/2014/main" id="{76F69B4B-AAC0-4D87-9FBF-34E4A5B4C2F9}"/>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70" name="Graphique 1074">
                    <a:extLst>
                      <a:ext uri="{FF2B5EF4-FFF2-40B4-BE49-F238E27FC236}">
                        <a16:creationId xmlns:a16="http://schemas.microsoft.com/office/drawing/2014/main" id="{E3807A19-2B0D-458D-9BA2-0CA91BDFA398}"/>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71" name="Graphique 1074">
                    <a:extLst>
                      <a:ext uri="{FF2B5EF4-FFF2-40B4-BE49-F238E27FC236}">
                        <a16:creationId xmlns:a16="http://schemas.microsoft.com/office/drawing/2014/main" id="{05D51B71-4EA0-43C7-9428-EABCBF2D2090}"/>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5000"/>
                      </a:schemeClr>
                    </a:solidFill>
                    <a:prstDash val="solid"/>
                    <a:miter/>
                  </a:ln>
                </p:spPr>
                <p:txBody>
                  <a:bodyPr rtlCol="0" anchor="ctr"/>
                  <a:lstStyle/>
                  <a:p>
                    <a:endParaRPr lang="fr-FR"/>
                  </a:p>
                </p:txBody>
              </p:sp>
              <p:sp>
                <p:nvSpPr>
                  <p:cNvPr id="372" name="Graphique 1074">
                    <a:extLst>
                      <a:ext uri="{FF2B5EF4-FFF2-40B4-BE49-F238E27FC236}">
                        <a16:creationId xmlns:a16="http://schemas.microsoft.com/office/drawing/2014/main" id="{AEC5043E-A63B-4AB6-8310-41F94D3E650C}"/>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6" name="Graphique 1074">
                  <a:extLst>
                    <a:ext uri="{FF2B5EF4-FFF2-40B4-BE49-F238E27FC236}">
                      <a16:creationId xmlns:a16="http://schemas.microsoft.com/office/drawing/2014/main" id="{5B75B41A-DC3E-4556-97B3-0D59AB399566}"/>
                    </a:ext>
                  </a:extLst>
                </p:cNvPr>
                <p:cNvGrpSpPr/>
                <p:nvPr/>
              </p:nvGrpSpPr>
              <p:grpSpPr>
                <a:xfrm>
                  <a:off x="5756983" y="1779925"/>
                  <a:ext cx="773413" cy="428811"/>
                  <a:chOff x="5756983" y="1779925"/>
                  <a:chExt cx="773413" cy="428811"/>
                </a:xfrm>
                <a:noFill/>
              </p:grpSpPr>
              <p:sp>
                <p:nvSpPr>
                  <p:cNvPr id="363" name="Graphique 1074">
                    <a:extLst>
                      <a:ext uri="{FF2B5EF4-FFF2-40B4-BE49-F238E27FC236}">
                        <a16:creationId xmlns:a16="http://schemas.microsoft.com/office/drawing/2014/main" id="{02807D03-4320-492C-9BD9-681D309648FE}"/>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5000"/>
                      </a:schemeClr>
                    </a:solidFill>
                    <a:prstDash val="solid"/>
                    <a:miter/>
                  </a:ln>
                </p:spPr>
                <p:txBody>
                  <a:bodyPr rtlCol="0" anchor="ctr"/>
                  <a:lstStyle/>
                  <a:p>
                    <a:endParaRPr lang="fr-FR"/>
                  </a:p>
                </p:txBody>
              </p:sp>
              <p:sp>
                <p:nvSpPr>
                  <p:cNvPr id="364" name="Graphique 1074">
                    <a:extLst>
                      <a:ext uri="{FF2B5EF4-FFF2-40B4-BE49-F238E27FC236}">
                        <a16:creationId xmlns:a16="http://schemas.microsoft.com/office/drawing/2014/main" id="{150B3994-0F3F-4A10-AF51-061CF3AE471E}"/>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65" name="Graphique 1074">
                    <a:extLst>
                      <a:ext uri="{FF2B5EF4-FFF2-40B4-BE49-F238E27FC236}">
                        <a16:creationId xmlns:a16="http://schemas.microsoft.com/office/drawing/2014/main" id="{C3477BC2-221F-4D70-8987-04F26F39BF7B}"/>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66" name="Graphique 1074">
                    <a:extLst>
                      <a:ext uri="{FF2B5EF4-FFF2-40B4-BE49-F238E27FC236}">
                        <a16:creationId xmlns:a16="http://schemas.microsoft.com/office/drawing/2014/main" id="{41148464-44D9-4864-94A6-C11D04DA6373}"/>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5000"/>
                      </a:schemeClr>
                    </a:solidFill>
                    <a:prstDash val="solid"/>
                    <a:miter/>
                  </a:ln>
                </p:spPr>
                <p:txBody>
                  <a:bodyPr rtlCol="0" anchor="ctr"/>
                  <a:lstStyle/>
                  <a:p>
                    <a:endParaRPr lang="fr-FR"/>
                  </a:p>
                </p:txBody>
              </p:sp>
              <p:sp>
                <p:nvSpPr>
                  <p:cNvPr id="367" name="Graphique 1074">
                    <a:extLst>
                      <a:ext uri="{FF2B5EF4-FFF2-40B4-BE49-F238E27FC236}">
                        <a16:creationId xmlns:a16="http://schemas.microsoft.com/office/drawing/2014/main" id="{027B9C7B-0965-4B01-B35C-4BF69A99F1A6}"/>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7" name="Graphique 1074">
                  <a:extLst>
                    <a:ext uri="{FF2B5EF4-FFF2-40B4-BE49-F238E27FC236}">
                      <a16:creationId xmlns:a16="http://schemas.microsoft.com/office/drawing/2014/main" id="{1E294D72-A0AF-447C-89AF-BE0FC87EED79}"/>
                    </a:ext>
                  </a:extLst>
                </p:cNvPr>
                <p:cNvGrpSpPr/>
                <p:nvPr/>
              </p:nvGrpSpPr>
              <p:grpSpPr>
                <a:xfrm>
                  <a:off x="5971117" y="1968369"/>
                  <a:ext cx="661412" cy="776834"/>
                  <a:chOff x="5971117" y="1968369"/>
                  <a:chExt cx="661412" cy="776834"/>
                </a:xfrm>
                <a:noFill/>
              </p:grpSpPr>
              <p:sp>
                <p:nvSpPr>
                  <p:cNvPr id="358" name="Graphique 1074">
                    <a:extLst>
                      <a:ext uri="{FF2B5EF4-FFF2-40B4-BE49-F238E27FC236}">
                        <a16:creationId xmlns:a16="http://schemas.microsoft.com/office/drawing/2014/main" id="{9651BF89-32F3-48A7-9DEC-6E4E1EF0BE92}"/>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59" name="Graphique 1074">
                    <a:extLst>
                      <a:ext uri="{FF2B5EF4-FFF2-40B4-BE49-F238E27FC236}">
                        <a16:creationId xmlns:a16="http://schemas.microsoft.com/office/drawing/2014/main" id="{4376ECA6-6A7C-493B-B4CC-D0F7C3CAAA03}"/>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60" name="Graphique 1074">
                    <a:extLst>
                      <a:ext uri="{FF2B5EF4-FFF2-40B4-BE49-F238E27FC236}">
                        <a16:creationId xmlns:a16="http://schemas.microsoft.com/office/drawing/2014/main" id="{788B3CAF-ED6B-4364-9E58-86057EC5A3C7}"/>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61" name="Graphique 1074">
                    <a:extLst>
                      <a:ext uri="{FF2B5EF4-FFF2-40B4-BE49-F238E27FC236}">
                        <a16:creationId xmlns:a16="http://schemas.microsoft.com/office/drawing/2014/main" id="{D4D1264F-F21A-4F22-AF18-C967D69AAE2C}"/>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5000"/>
                      </a:schemeClr>
                    </a:solidFill>
                    <a:prstDash val="solid"/>
                    <a:miter/>
                  </a:ln>
                </p:spPr>
                <p:txBody>
                  <a:bodyPr rtlCol="0" anchor="ctr"/>
                  <a:lstStyle/>
                  <a:p>
                    <a:endParaRPr lang="fr-FR"/>
                  </a:p>
                </p:txBody>
              </p:sp>
              <p:sp>
                <p:nvSpPr>
                  <p:cNvPr id="362" name="Graphique 1074">
                    <a:extLst>
                      <a:ext uri="{FF2B5EF4-FFF2-40B4-BE49-F238E27FC236}">
                        <a16:creationId xmlns:a16="http://schemas.microsoft.com/office/drawing/2014/main" id="{A91A6188-4669-4140-AB1F-690A1DB669AC}"/>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8" name="Graphique 1074">
                  <a:extLst>
                    <a:ext uri="{FF2B5EF4-FFF2-40B4-BE49-F238E27FC236}">
                      <a16:creationId xmlns:a16="http://schemas.microsoft.com/office/drawing/2014/main" id="{99487D33-39EE-4B1A-AEA2-C5076DD12ACA}"/>
                    </a:ext>
                  </a:extLst>
                </p:cNvPr>
                <p:cNvGrpSpPr/>
                <p:nvPr/>
              </p:nvGrpSpPr>
              <p:grpSpPr>
                <a:xfrm>
                  <a:off x="6220576" y="1988388"/>
                  <a:ext cx="423978" cy="773083"/>
                  <a:chOff x="6220576" y="1988388"/>
                  <a:chExt cx="423978" cy="773083"/>
                </a:xfrm>
                <a:noFill/>
              </p:grpSpPr>
              <p:sp>
                <p:nvSpPr>
                  <p:cNvPr id="353" name="Graphique 1074">
                    <a:extLst>
                      <a:ext uri="{FF2B5EF4-FFF2-40B4-BE49-F238E27FC236}">
                        <a16:creationId xmlns:a16="http://schemas.microsoft.com/office/drawing/2014/main" id="{258CC182-02B5-4735-BB13-5C9B0C1386F4}"/>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5000"/>
                      </a:schemeClr>
                    </a:solidFill>
                    <a:prstDash val="solid"/>
                    <a:miter/>
                  </a:ln>
                </p:spPr>
                <p:txBody>
                  <a:bodyPr rtlCol="0" anchor="ctr"/>
                  <a:lstStyle/>
                  <a:p>
                    <a:endParaRPr lang="fr-FR"/>
                  </a:p>
                </p:txBody>
              </p:sp>
              <p:sp>
                <p:nvSpPr>
                  <p:cNvPr id="354" name="Graphique 1074">
                    <a:extLst>
                      <a:ext uri="{FF2B5EF4-FFF2-40B4-BE49-F238E27FC236}">
                        <a16:creationId xmlns:a16="http://schemas.microsoft.com/office/drawing/2014/main" id="{B413986A-0BEC-44C0-A253-28D4ED04481A}"/>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55" name="Graphique 1074">
                    <a:extLst>
                      <a:ext uri="{FF2B5EF4-FFF2-40B4-BE49-F238E27FC236}">
                        <a16:creationId xmlns:a16="http://schemas.microsoft.com/office/drawing/2014/main" id="{B7660B2F-E364-4881-9467-D2479992CC28}"/>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56" name="Graphique 1074">
                    <a:extLst>
                      <a:ext uri="{FF2B5EF4-FFF2-40B4-BE49-F238E27FC236}">
                        <a16:creationId xmlns:a16="http://schemas.microsoft.com/office/drawing/2014/main" id="{6F0B0850-2535-4186-B992-49C2FDDFA004}"/>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5000"/>
                      </a:schemeClr>
                    </a:solidFill>
                    <a:prstDash val="solid"/>
                    <a:miter/>
                  </a:ln>
                </p:spPr>
                <p:txBody>
                  <a:bodyPr rtlCol="0" anchor="ctr"/>
                  <a:lstStyle/>
                  <a:p>
                    <a:endParaRPr lang="fr-FR"/>
                  </a:p>
                </p:txBody>
              </p:sp>
              <p:sp>
                <p:nvSpPr>
                  <p:cNvPr id="357" name="Graphique 1074">
                    <a:extLst>
                      <a:ext uri="{FF2B5EF4-FFF2-40B4-BE49-F238E27FC236}">
                        <a16:creationId xmlns:a16="http://schemas.microsoft.com/office/drawing/2014/main" id="{99E41DC1-1ECB-4BFC-8541-15DE3EB4A64B}"/>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9" name="Graphique 1074">
                  <a:extLst>
                    <a:ext uri="{FF2B5EF4-FFF2-40B4-BE49-F238E27FC236}">
                      <a16:creationId xmlns:a16="http://schemas.microsoft.com/office/drawing/2014/main" id="{65D45AED-3802-4982-8CE5-4315C3FB1B70}"/>
                    </a:ext>
                  </a:extLst>
                </p:cNvPr>
                <p:cNvGrpSpPr/>
                <p:nvPr/>
              </p:nvGrpSpPr>
              <p:grpSpPr>
                <a:xfrm>
                  <a:off x="5559408" y="1907171"/>
                  <a:ext cx="661473" cy="776814"/>
                  <a:chOff x="5559408" y="1907171"/>
                  <a:chExt cx="661473" cy="776814"/>
                </a:xfrm>
                <a:noFill/>
              </p:grpSpPr>
              <p:sp>
                <p:nvSpPr>
                  <p:cNvPr id="348" name="Graphique 1074">
                    <a:extLst>
                      <a:ext uri="{FF2B5EF4-FFF2-40B4-BE49-F238E27FC236}">
                        <a16:creationId xmlns:a16="http://schemas.microsoft.com/office/drawing/2014/main" id="{A6FB801F-2561-4E31-ABB8-83B6D77396E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49" name="Graphique 1074">
                    <a:extLst>
                      <a:ext uri="{FF2B5EF4-FFF2-40B4-BE49-F238E27FC236}">
                        <a16:creationId xmlns:a16="http://schemas.microsoft.com/office/drawing/2014/main" id="{91300C6E-28D3-4394-842E-41212CECF066}"/>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50" name="Graphique 1074">
                    <a:extLst>
                      <a:ext uri="{FF2B5EF4-FFF2-40B4-BE49-F238E27FC236}">
                        <a16:creationId xmlns:a16="http://schemas.microsoft.com/office/drawing/2014/main" id="{14B82F4D-69CF-4B68-A444-BE02B95C5AA5}"/>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51" name="Graphique 1074">
                    <a:extLst>
                      <a:ext uri="{FF2B5EF4-FFF2-40B4-BE49-F238E27FC236}">
                        <a16:creationId xmlns:a16="http://schemas.microsoft.com/office/drawing/2014/main" id="{0D928353-CA55-435B-A7AD-C9347DFDCCD0}"/>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5000"/>
                      </a:schemeClr>
                    </a:solidFill>
                    <a:prstDash val="solid"/>
                    <a:miter/>
                  </a:ln>
                </p:spPr>
                <p:txBody>
                  <a:bodyPr rtlCol="0" anchor="ctr"/>
                  <a:lstStyle/>
                  <a:p>
                    <a:endParaRPr lang="fr-FR"/>
                  </a:p>
                </p:txBody>
              </p:sp>
              <p:sp>
                <p:nvSpPr>
                  <p:cNvPr id="352" name="Graphique 1074">
                    <a:extLst>
                      <a:ext uri="{FF2B5EF4-FFF2-40B4-BE49-F238E27FC236}">
                        <a16:creationId xmlns:a16="http://schemas.microsoft.com/office/drawing/2014/main" id="{BE18217D-ACEA-4ECA-AD95-0905625C51F1}"/>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0" name="Graphique 1074">
                  <a:extLst>
                    <a:ext uri="{FF2B5EF4-FFF2-40B4-BE49-F238E27FC236}">
                      <a16:creationId xmlns:a16="http://schemas.microsoft.com/office/drawing/2014/main" id="{37BC8417-3508-4AA5-B19D-985F4AD68031}"/>
                    </a:ext>
                  </a:extLst>
                </p:cNvPr>
                <p:cNvGrpSpPr/>
                <p:nvPr/>
              </p:nvGrpSpPr>
              <p:grpSpPr>
                <a:xfrm>
                  <a:off x="5547506" y="1890937"/>
                  <a:ext cx="423978" cy="773050"/>
                  <a:chOff x="5547506" y="1890937"/>
                  <a:chExt cx="423978" cy="773050"/>
                </a:xfrm>
                <a:noFill/>
              </p:grpSpPr>
              <p:sp>
                <p:nvSpPr>
                  <p:cNvPr id="343" name="Graphique 1074">
                    <a:extLst>
                      <a:ext uri="{FF2B5EF4-FFF2-40B4-BE49-F238E27FC236}">
                        <a16:creationId xmlns:a16="http://schemas.microsoft.com/office/drawing/2014/main" id="{F973A82A-CC8D-40F4-A682-5E52F337B712}"/>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44" name="Graphique 1074">
                    <a:extLst>
                      <a:ext uri="{FF2B5EF4-FFF2-40B4-BE49-F238E27FC236}">
                        <a16:creationId xmlns:a16="http://schemas.microsoft.com/office/drawing/2014/main" id="{1BCB295B-F3FB-4587-B7BE-E6056D1D1D70}"/>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45" name="Graphique 1074">
                    <a:extLst>
                      <a:ext uri="{FF2B5EF4-FFF2-40B4-BE49-F238E27FC236}">
                        <a16:creationId xmlns:a16="http://schemas.microsoft.com/office/drawing/2014/main" id="{C980ECAD-BDC5-462F-BED7-81BD8737CC9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46" name="Graphique 1074">
                    <a:extLst>
                      <a:ext uri="{FF2B5EF4-FFF2-40B4-BE49-F238E27FC236}">
                        <a16:creationId xmlns:a16="http://schemas.microsoft.com/office/drawing/2014/main" id="{3E48EAEE-DBA4-46BB-9CD2-A419375B76B7}"/>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5000"/>
                      </a:schemeClr>
                    </a:solidFill>
                    <a:prstDash val="solid"/>
                    <a:miter/>
                  </a:ln>
                </p:spPr>
                <p:txBody>
                  <a:bodyPr rtlCol="0" anchor="ctr"/>
                  <a:lstStyle/>
                  <a:p>
                    <a:endParaRPr lang="fr-FR"/>
                  </a:p>
                </p:txBody>
              </p:sp>
              <p:sp>
                <p:nvSpPr>
                  <p:cNvPr id="347" name="Graphique 1074">
                    <a:extLst>
                      <a:ext uri="{FF2B5EF4-FFF2-40B4-BE49-F238E27FC236}">
                        <a16:creationId xmlns:a16="http://schemas.microsoft.com/office/drawing/2014/main" id="{84F95926-A636-4076-93D5-1E16496255AE}"/>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1" name="Graphique 1074">
                  <a:extLst>
                    <a:ext uri="{FF2B5EF4-FFF2-40B4-BE49-F238E27FC236}">
                      <a16:creationId xmlns:a16="http://schemas.microsoft.com/office/drawing/2014/main" id="{5D3A3582-AD66-4C85-B612-4EBF640CF1FB}"/>
                    </a:ext>
                  </a:extLst>
                </p:cNvPr>
                <p:cNvGrpSpPr/>
                <p:nvPr/>
              </p:nvGrpSpPr>
              <p:grpSpPr>
                <a:xfrm>
                  <a:off x="5644069" y="2208430"/>
                  <a:ext cx="767133" cy="655968"/>
                  <a:chOff x="5644069" y="2208430"/>
                  <a:chExt cx="767133" cy="655968"/>
                </a:xfrm>
                <a:noFill/>
              </p:grpSpPr>
              <p:sp>
                <p:nvSpPr>
                  <p:cNvPr id="338" name="Graphique 1074">
                    <a:extLst>
                      <a:ext uri="{FF2B5EF4-FFF2-40B4-BE49-F238E27FC236}">
                        <a16:creationId xmlns:a16="http://schemas.microsoft.com/office/drawing/2014/main" id="{77C4451C-D0BE-4A9A-8E05-3B750F3600F2}"/>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5000"/>
                      </a:schemeClr>
                    </a:solidFill>
                    <a:prstDash val="solid"/>
                    <a:miter/>
                  </a:ln>
                </p:spPr>
                <p:txBody>
                  <a:bodyPr rtlCol="0" anchor="ctr"/>
                  <a:lstStyle/>
                  <a:p>
                    <a:endParaRPr lang="fr-FR"/>
                  </a:p>
                </p:txBody>
              </p:sp>
              <p:sp>
                <p:nvSpPr>
                  <p:cNvPr id="339" name="Graphique 1074">
                    <a:extLst>
                      <a:ext uri="{FF2B5EF4-FFF2-40B4-BE49-F238E27FC236}">
                        <a16:creationId xmlns:a16="http://schemas.microsoft.com/office/drawing/2014/main" id="{B53182DE-1951-4ACC-8CBB-A09EFDABC470}"/>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40" name="Graphique 1074">
                    <a:extLst>
                      <a:ext uri="{FF2B5EF4-FFF2-40B4-BE49-F238E27FC236}">
                        <a16:creationId xmlns:a16="http://schemas.microsoft.com/office/drawing/2014/main" id="{87A13072-F8B4-4457-B7C4-EEA7300762D9}"/>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41" name="Graphique 1074">
                    <a:extLst>
                      <a:ext uri="{FF2B5EF4-FFF2-40B4-BE49-F238E27FC236}">
                        <a16:creationId xmlns:a16="http://schemas.microsoft.com/office/drawing/2014/main" id="{993A3485-4844-4AFA-A9EA-452CFA3A7CDF}"/>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5000"/>
                      </a:schemeClr>
                    </a:solidFill>
                    <a:prstDash val="solid"/>
                    <a:miter/>
                  </a:ln>
                </p:spPr>
                <p:txBody>
                  <a:bodyPr rtlCol="0" anchor="ctr"/>
                  <a:lstStyle/>
                  <a:p>
                    <a:endParaRPr lang="fr-FR"/>
                  </a:p>
                </p:txBody>
              </p:sp>
              <p:sp>
                <p:nvSpPr>
                  <p:cNvPr id="342" name="Graphique 1074">
                    <a:extLst>
                      <a:ext uri="{FF2B5EF4-FFF2-40B4-BE49-F238E27FC236}">
                        <a16:creationId xmlns:a16="http://schemas.microsoft.com/office/drawing/2014/main" id="{602A9C10-13E8-4DA5-A3AA-8A7E517D7605}"/>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2" name="Graphique 1074">
                  <a:extLst>
                    <a:ext uri="{FF2B5EF4-FFF2-40B4-BE49-F238E27FC236}">
                      <a16:creationId xmlns:a16="http://schemas.microsoft.com/office/drawing/2014/main" id="{7ED5B605-D1E3-4F78-9AE8-5A93A1056D2F}"/>
                    </a:ext>
                  </a:extLst>
                </p:cNvPr>
                <p:cNvGrpSpPr/>
                <p:nvPr/>
              </p:nvGrpSpPr>
              <p:grpSpPr>
                <a:xfrm>
                  <a:off x="5661725" y="2443578"/>
                  <a:ext cx="773422" cy="428893"/>
                  <a:chOff x="5661725" y="2443578"/>
                  <a:chExt cx="773422" cy="428893"/>
                </a:xfrm>
                <a:noFill/>
              </p:grpSpPr>
              <p:sp>
                <p:nvSpPr>
                  <p:cNvPr id="333" name="Graphique 1074">
                    <a:extLst>
                      <a:ext uri="{FF2B5EF4-FFF2-40B4-BE49-F238E27FC236}">
                        <a16:creationId xmlns:a16="http://schemas.microsoft.com/office/drawing/2014/main" id="{75CD7255-BF93-4E2F-9A1D-6A41E93C6F5E}"/>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5000"/>
                      </a:schemeClr>
                    </a:solidFill>
                    <a:prstDash val="solid"/>
                    <a:miter/>
                  </a:ln>
                </p:spPr>
                <p:txBody>
                  <a:bodyPr rtlCol="0" anchor="ctr"/>
                  <a:lstStyle/>
                  <a:p>
                    <a:endParaRPr lang="fr-FR"/>
                  </a:p>
                </p:txBody>
              </p:sp>
              <p:sp>
                <p:nvSpPr>
                  <p:cNvPr id="334" name="Graphique 1074">
                    <a:extLst>
                      <a:ext uri="{FF2B5EF4-FFF2-40B4-BE49-F238E27FC236}">
                        <a16:creationId xmlns:a16="http://schemas.microsoft.com/office/drawing/2014/main" id="{5631BE62-A656-4413-AABA-51CA94805865}"/>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35" name="Graphique 1074">
                    <a:extLst>
                      <a:ext uri="{FF2B5EF4-FFF2-40B4-BE49-F238E27FC236}">
                        <a16:creationId xmlns:a16="http://schemas.microsoft.com/office/drawing/2014/main" id="{BB302C0A-4C1A-432F-A6A6-F3FD1C34D2CB}"/>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36" name="Graphique 1074">
                    <a:extLst>
                      <a:ext uri="{FF2B5EF4-FFF2-40B4-BE49-F238E27FC236}">
                        <a16:creationId xmlns:a16="http://schemas.microsoft.com/office/drawing/2014/main" id="{AF1E18B8-77CA-407E-8F38-9C111F2A24CE}"/>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5000"/>
                      </a:schemeClr>
                    </a:solidFill>
                    <a:prstDash val="solid"/>
                    <a:miter/>
                  </a:ln>
                </p:spPr>
                <p:txBody>
                  <a:bodyPr rtlCol="0" anchor="ctr"/>
                  <a:lstStyle/>
                  <a:p>
                    <a:endParaRPr lang="fr-FR"/>
                  </a:p>
                </p:txBody>
              </p:sp>
              <p:sp>
                <p:nvSpPr>
                  <p:cNvPr id="337" name="Graphique 1074">
                    <a:extLst>
                      <a:ext uri="{FF2B5EF4-FFF2-40B4-BE49-F238E27FC236}">
                        <a16:creationId xmlns:a16="http://schemas.microsoft.com/office/drawing/2014/main" id="{12E22E61-AFB8-4682-80E2-0D0C3F653A55}"/>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5000"/>
                      </a:schemeClr>
                    </a:solidFill>
                    <a:prstDash val="solid"/>
                    <a:miter/>
                  </a:ln>
                </p:spPr>
                <p:txBody>
                  <a:bodyPr rtlCol="0" anchor="ctr"/>
                  <a:lstStyle/>
                  <a:p>
                    <a:endParaRPr lang="fr-FR"/>
                  </a:p>
                </p:txBody>
              </p:sp>
            </p:grpSp>
          </p:grpSp>
          <p:sp>
            <p:nvSpPr>
              <p:cNvPr id="323" name="Graphique 1074">
                <a:extLst>
                  <a:ext uri="{FF2B5EF4-FFF2-40B4-BE49-F238E27FC236}">
                    <a16:creationId xmlns:a16="http://schemas.microsoft.com/office/drawing/2014/main" id="{20B43713-E088-4B6B-8939-18428E7D9EED}"/>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5000"/>
                  </a:schemeClr>
                </a:solidFill>
                <a:prstDash val="solid"/>
                <a:miter/>
              </a:ln>
            </p:spPr>
            <p:txBody>
              <a:bodyPr rtlCol="0" anchor="ctr"/>
              <a:lstStyle/>
              <a:p>
                <a:endParaRPr lang="fr-FR"/>
              </a:p>
            </p:txBody>
          </p:sp>
          <p:sp>
            <p:nvSpPr>
              <p:cNvPr id="324" name="Graphique 1074">
                <a:extLst>
                  <a:ext uri="{FF2B5EF4-FFF2-40B4-BE49-F238E27FC236}">
                    <a16:creationId xmlns:a16="http://schemas.microsoft.com/office/drawing/2014/main" id="{748478CB-B961-4330-A4FA-481A0E2030E0}"/>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68" name="Graphique 1074">
              <a:extLst>
                <a:ext uri="{FF2B5EF4-FFF2-40B4-BE49-F238E27FC236}">
                  <a16:creationId xmlns:a16="http://schemas.microsoft.com/office/drawing/2014/main" id="{5B31D5EF-98AE-47B1-AEFA-A2B87BE53748}"/>
                </a:ext>
              </a:extLst>
            </p:cNvPr>
            <p:cNvGrpSpPr/>
            <p:nvPr/>
          </p:nvGrpSpPr>
          <p:grpSpPr>
            <a:xfrm>
              <a:off x="5544860" y="1775421"/>
              <a:ext cx="1102198" cy="1101520"/>
              <a:chOff x="5544860" y="1775421"/>
              <a:chExt cx="1102198" cy="1101520"/>
            </a:xfrm>
            <a:noFill/>
          </p:grpSpPr>
          <p:sp>
            <p:nvSpPr>
              <p:cNvPr id="269" name="Graphique 1074">
                <a:extLst>
                  <a:ext uri="{FF2B5EF4-FFF2-40B4-BE49-F238E27FC236}">
                    <a16:creationId xmlns:a16="http://schemas.microsoft.com/office/drawing/2014/main" id="{72F40761-6B42-4B04-B43E-4AAA02BB008D}"/>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5000"/>
                  </a:schemeClr>
                </a:solidFill>
                <a:prstDash val="solid"/>
                <a:miter/>
              </a:ln>
            </p:spPr>
            <p:txBody>
              <a:bodyPr rtlCol="0" anchor="ctr"/>
              <a:lstStyle/>
              <a:p>
                <a:endParaRPr lang="fr-FR"/>
              </a:p>
            </p:txBody>
          </p:sp>
          <p:grpSp>
            <p:nvGrpSpPr>
              <p:cNvPr id="270" name="Graphique 1074">
                <a:extLst>
                  <a:ext uri="{FF2B5EF4-FFF2-40B4-BE49-F238E27FC236}">
                    <a16:creationId xmlns:a16="http://schemas.microsoft.com/office/drawing/2014/main" id="{B573A7B8-8256-45F6-865B-AFCCE1D6014A}"/>
                  </a:ext>
                </a:extLst>
              </p:cNvPr>
              <p:cNvGrpSpPr/>
              <p:nvPr/>
            </p:nvGrpSpPr>
            <p:grpSpPr>
              <a:xfrm>
                <a:off x="5547506" y="1779925"/>
                <a:ext cx="1097048" cy="1092546"/>
                <a:chOff x="5547506" y="1779925"/>
                <a:chExt cx="1097048" cy="1092546"/>
              </a:xfrm>
              <a:noFill/>
            </p:grpSpPr>
            <p:grpSp>
              <p:nvGrpSpPr>
                <p:cNvPr id="273" name="Graphique 1074">
                  <a:extLst>
                    <a:ext uri="{FF2B5EF4-FFF2-40B4-BE49-F238E27FC236}">
                      <a16:creationId xmlns:a16="http://schemas.microsoft.com/office/drawing/2014/main" id="{54E28ABC-E6BC-4558-A6AF-C371EA1D803A}"/>
                    </a:ext>
                  </a:extLst>
                </p:cNvPr>
                <p:cNvGrpSpPr/>
                <p:nvPr/>
              </p:nvGrpSpPr>
              <p:grpSpPr>
                <a:xfrm>
                  <a:off x="5780858" y="1788014"/>
                  <a:ext cx="767072" cy="655869"/>
                  <a:chOff x="5780858" y="1788014"/>
                  <a:chExt cx="767072" cy="655869"/>
                </a:xfrm>
                <a:noFill/>
              </p:grpSpPr>
              <p:sp>
                <p:nvSpPr>
                  <p:cNvPr id="316" name="Graphique 1074">
                    <a:extLst>
                      <a:ext uri="{FF2B5EF4-FFF2-40B4-BE49-F238E27FC236}">
                        <a16:creationId xmlns:a16="http://schemas.microsoft.com/office/drawing/2014/main" id="{27D9A36C-1863-4AD8-A111-DAA5630740FF}"/>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5000"/>
                      </a:schemeClr>
                    </a:solidFill>
                    <a:prstDash val="solid"/>
                    <a:miter/>
                  </a:ln>
                </p:spPr>
                <p:txBody>
                  <a:bodyPr rtlCol="0" anchor="ctr"/>
                  <a:lstStyle/>
                  <a:p>
                    <a:endParaRPr lang="fr-FR"/>
                  </a:p>
                </p:txBody>
              </p:sp>
              <p:sp>
                <p:nvSpPr>
                  <p:cNvPr id="317" name="Graphique 1074">
                    <a:extLst>
                      <a:ext uri="{FF2B5EF4-FFF2-40B4-BE49-F238E27FC236}">
                        <a16:creationId xmlns:a16="http://schemas.microsoft.com/office/drawing/2014/main" id="{DBA71AB0-BC0D-438C-B3CE-C05FD5DF8461}"/>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18" name="Graphique 1074">
                    <a:extLst>
                      <a:ext uri="{FF2B5EF4-FFF2-40B4-BE49-F238E27FC236}">
                        <a16:creationId xmlns:a16="http://schemas.microsoft.com/office/drawing/2014/main" id="{19228EC5-6F4A-466F-B236-97E262EAC03A}"/>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19" name="Graphique 1074">
                    <a:extLst>
                      <a:ext uri="{FF2B5EF4-FFF2-40B4-BE49-F238E27FC236}">
                        <a16:creationId xmlns:a16="http://schemas.microsoft.com/office/drawing/2014/main" id="{0BFE99C3-1028-4EE7-9501-766F7AB27DD9}"/>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5000"/>
                      </a:schemeClr>
                    </a:solidFill>
                    <a:prstDash val="solid"/>
                    <a:miter/>
                  </a:ln>
                </p:spPr>
                <p:txBody>
                  <a:bodyPr rtlCol="0" anchor="ctr"/>
                  <a:lstStyle/>
                  <a:p>
                    <a:endParaRPr lang="fr-FR"/>
                  </a:p>
                </p:txBody>
              </p:sp>
              <p:sp>
                <p:nvSpPr>
                  <p:cNvPr id="320" name="Graphique 1074">
                    <a:extLst>
                      <a:ext uri="{FF2B5EF4-FFF2-40B4-BE49-F238E27FC236}">
                        <a16:creationId xmlns:a16="http://schemas.microsoft.com/office/drawing/2014/main" id="{DD30BECE-DBF3-48AF-93B7-AF5ED9AEB86A}"/>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4" name="Graphique 1074">
                  <a:extLst>
                    <a:ext uri="{FF2B5EF4-FFF2-40B4-BE49-F238E27FC236}">
                      <a16:creationId xmlns:a16="http://schemas.microsoft.com/office/drawing/2014/main" id="{2E9BC13B-2752-4AA7-A0D8-7FA826EBF4FD}"/>
                    </a:ext>
                  </a:extLst>
                </p:cNvPr>
                <p:cNvGrpSpPr/>
                <p:nvPr/>
              </p:nvGrpSpPr>
              <p:grpSpPr>
                <a:xfrm>
                  <a:off x="5756983" y="1779925"/>
                  <a:ext cx="773413" cy="428811"/>
                  <a:chOff x="5756983" y="1779925"/>
                  <a:chExt cx="773413" cy="428811"/>
                </a:xfrm>
                <a:noFill/>
              </p:grpSpPr>
              <p:sp>
                <p:nvSpPr>
                  <p:cNvPr id="311" name="Graphique 1074">
                    <a:extLst>
                      <a:ext uri="{FF2B5EF4-FFF2-40B4-BE49-F238E27FC236}">
                        <a16:creationId xmlns:a16="http://schemas.microsoft.com/office/drawing/2014/main" id="{93C86431-6A68-48D8-BF61-C56B104CB3B3}"/>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5000"/>
                      </a:schemeClr>
                    </a:solidFill>
                    <a:prstDash val="solid"/>
                    <a:miter/>
                  </a:ln>
                </p:spPr>
                <p:txBody>
                  <a:bodyPr rtlCol="0" anchor="ctr"/>
                  <a:lstStyle/>
                  <a:p>
                    <a:endParaRPr lang="fr-FR"/>
                  </a:p>
                </p:txBody>
              </p:sp>
              <p:sp>
                <p:nvSpPr>
                  <p:cNvPr id="312" name="Graphique 1074">
                    <a:extLst>
                      <a:ext uri="{FF2B5EF4-FFF2-40B4-BE49-F238E27FC236}">
                        <a16:creationId xmlns:a16="http://schemas.microsoft.com/office/drawing/2014/main" id="{A04E7C4D-C2D6-44A2-9DC9-C00A72A49F35}"/>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13" name="Graphique 1074">
                    <a:extLst>
                      <a:ext uri="{FF2B5EF4-FFF2-40B4-BE49-F238E27FC236}">
                        <a16:creationId xmlns:a16="http://schemas.microsoft.com/office/drawing/2014/main" id="{2EC66E83-15A0-4E7F-BCD6-1F8BA846C5F7}"/>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14" name="Graphique 1074">
                    <a:extLst>
                      <a:ext uri="{FF2B5EF4-FFF2-40B4-BE49-F238E27FC236}">
                        <a16:creationId xmlns:a16="http://schemas.microsoft.com/office/drawing/2014/main" id="{683B73F5-4C8B-44EF-B6B2-C25916468F21}"/>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5000"/>
                      </a:schemeClr>
                    </a:solidFill>
                    <a:prstDash val="solid"/>
                    <a:miter/>
                  </a:ln>
                </p:spPr>
                <p:txBody>
                  <a:bodyPr rtlCol="0" anchor="ctr"/>
                  <a:lstStyle/>
                  <a:p>
                    <a:endParaRPr lang="fr-FR"/>
                  </a:p>
                </p:txBody>
              </p:sp>
              <p:sp>
                <p:nvSpPr>
                  <p:cNvPr id="315" name="Graphique 1074">
                    <a:extLst>
                      <a:ext uri="{FF2B5EF4-FFF2-40B4-BE49-F238E27FC236}">
                        <a16:creationId xmlns:a16="http://schemas.microsoft.com/office/drawing/2014/main" id="{5B5EEE6D-E234-4C93-B16F-AC569451330B}"/>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5" name="Graphique 1074">
                  <a:extLst>
                    <a:ext uri="{FF2B5EF4-FFF2-40B4-BE49-F238E27FC236}">
                      <a16:creationId xmlns:a16="http://schemas.microsoft.com/office/drawing/2014/main" id="{C3C4609F-9517-4FFF-B9B5-611293955F70}"/>
                    </a:ext>
                  </a:extLst>
                </p:cNvPr>
                <p:cNvGrpSpPr/>
                <p:nvPr/>
              </p:nvGrpSpPr>
              <p:grpSpPr>
                <a:xfrm>
                  <a:off x="5971117" y="1968369"/>
                  <a:ext cx="661412" cy="776834"/>
                  <a:chOff x="5971117" y="1968369"/>
                  <a:chExt cx="661412" cy="776834"/>
                </a:xfrm>
                <a:noFill/>
              </p:grpSpPr>
              <p:sp>
                <p:nvSpPr>
                  <p:cNvPr id="306" name="Graphique 1074">
                    <a:extLst>
                      <a:ext uri="{FF2B5EF4-FFF2-40B4-BE49-F238E27FC236}">
                        <a16:creationId xmlns:a16="http://schemas.microsoft.com/office/drawing/2014/main" id="{CDD3788D-4E87-4276-AA8A-41969719C7C8}"/>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07" name="Graphique 1074">
                    <a:extLst>
                      <a:ext uri="{FF2B5EF4-FFF2-40B4-BE49-F238E27FC236}">
                        <a16:creationId xmlns:a16="http://schemas.microsoft.com/office/drawing/2014/main" id="{4B55B9B6-76A6-45AA-9CBC-707FDA735A90}"/>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08" name="Graphique 1074">
                    <a:extLst>
                      <a:ext uri="{FF2B5EF4-FFF2-40B4-BE49-F238E27FC236}">
                        <a16:creationId xmlns:a16="http://schemas.microsoft.com/office/drawing/2014/main" id="{81E57DD7-6C8B-40B2-9906-9CA47BF971C5}"/>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09" name="Graphique 1074">
                    <a:extLst>
                      <a:ext uri="{FF2B5EF4-FFF2-40B4-BE49-F238E27FC236}">
                        <a16:creationId xmlns:a16="http://schemas.microsoft.com/office/drawing/2014/main" id="{2E2F4708-3BEE-40C8-BDCD-B8245EC2CF7F}"/>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5000"/>
                      </a:schemeClr>
                    </a:solidFill>
                    <a:prstDash val="solid"/>
                    <a:miter/>
                  </a:ln>
                </p:spPr>
                <p:txBody>
                  <a:bodyPr rtlCol="0" anchor="ctr"/>
                  <a:lstStyle/>
                  <a:p>
                    <a:endParaRPr lang="fr-FR"/>
                  </a:p>
                </p:txBody>
              </p:sp>
              <p:sp>
                <p:nvSpPr>
                  <p:cNvPr id="310" name="Graphique 1074">
                    <a:extLst>
                      <a:ext uri="{FF2B5EF4-FFF2-40B4-BE49-F238E27FC236}">
                        <a16:creationId xmlns:a16="http://schemas.microsoft.com/office/drawing/2014/main" id="{02600B71-FC80-4F45-A4BF-FBF05CAAE247}"/>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6" name="Graphique 1074">
                  <a:extLst>
                    <a:ext uri="{FF2B5EF4-FFF2-40B4-BE49-F238E27FC236}">
                      <a16:creationId xmlns:a16="http://schemas.microsoft.com/office/drawing/2014/main" id="{3B642968-9784-4FC7-81EA-9E2AF7AD2746}"/>
                    </a:ext>
                  </a:extLst>
                </p:cNvPr>
                <p:cNvGrpSpPr/>
                <p:nvPr/>
              </p:nvGrpSpPr>
              <p:grpSpPr>
                <a:xfrm>
                  <a:off x="6220576" y="1988388"/>
                  <a:ext cx="423978" cy="773083"/>
                  <a:chOff x="6220576" y="1988388"/>
                  <a:chExt cx="423978" cy="773083"/>
                </a:xfrm>
                <a:noFill/>
              </p:grpSpPr>
              <p:sp>
                <p:nvSpPr>
                  <p:cNvPr id="301" name="Graphique 1074">
                    <a:extLst>
                      <a:ext uri="{FF2B5EF4-FFF2-40B4-BE49-F238E27FC236}">
                        <a16:creationId xmlns:a16="http://schemas.microsoft.com/office/drawing/2014/main" id="{C3A2DAFE-CB2B-44EE-9D85-AD7898484341}"/>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5000"/>
                      </a:schemeClr>
                    </a:solidFill>
                    <a:prstDash val="solid"/>
                    <a:miter/>
                  </a:ln>
                </p:spPr>
                <p:txBody>
                  <a:bodyPr rtlCol="0" anchor="ctr"/>
                  <a:lstStyle/>
                  <a:p>
                    <a:endParaRPr lang="fr-FR"/>
                  </a:p>
                </p:txBody>
              </p:sp>
              <p:sp>
                <p:nvSpPr>
                  <p:cNvPr id="302" name="Graphique 1074">
                    <a:extLst>
                      <a:ext uri="{FF2B5EF4-FFF2-40B4-BE49-F238E27FC236}">
                        <a16:creationId xmlns:a16="http://schemas.microsoft.com/office/drawing/2014/main" id="{C5A1D804-F183-4CEF-84B5-3320FBA3DF88}"/>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03" name="Graphique 1074">
                    <a:extLst>
                      <a:ext uri="{FF2B5EF4-FFF2-40B4-BE49-F238E27FC236}">
                        <a16:creationId xmlns:a16="http://schemas.microsoft.com/office/drawing/2014/main" id="{837EE93D-8637-4E54-9C7B-A2A6546359EB}"/>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04" name="Graphique 1074">
                    <a:extLst>
                      <a:ext uri="{FF2B5EF4-FFF2-40B4-BE49-F238E27FC236}">
                        <a16:creationId xmlns:a16="http://schemas.microsoft.com/office/drawing/2014/main" id="{0BD7D2F1-FE63-4A68-B2BB-9800AE85E229}"/>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5000"/>
                      </a:schemeClr>
                    </a:solidFill>
                    <a:prstDash val="solid"/>
                    <a:miter/>
                  </a:ln>
                </p:spPr>
                <p:txBody>
                  <a:bodyPr rtlCol="0" anchor="ctr"/>
                  <a:lstStyle/>
                  <a:p>
                    <a:endParaRPr lang="fr-FR"/>
                  </a:p>
                </p:txBody>
              </p:sp>
              <p:sp>
                <p:nvSpPr>
                  <p:cNvPr id="305" name="Graphique 1074">
                    <a:extLst>
                      <a:ext uri="{FF2B5EF4-FFF2-40B4-BE49-F238E27FC236}">
                        <a16:creationId xmlns:a16="http://schemas.microsoft.com/office/drawing/2014/main" id="{5EACB303-72C1-46CE-8A18-EF91C29B4985}"/>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7" name="Graphique 1074">
                  <a:extLst>
                    <a:ext uri="{FF2B5EF4-FFF2-40B4-BE49-F238E27FC236}">
                      <a16:creationId xmlns:a16="http://schemas.microsoft.com/office/drawing/2014/main" id="{CD57AF5B-F47C-464A-9938-E9157464756F}"/>
                    </a:ext>
                  </a:extLst>
                </p:cNvPr>
                <p:cNvGrpSpPr/>
                <p:nvPr/>
              </p:nvGrpSpPr>
              <p:grpSpPr>
                <a:xfrm>
                  <a:off x="5559408" y="1907171"/>
                  <a:ext cx="661473" cy="776814"/>
                  <a:chOff x="5559408" y="1907171"/>
                  <a:chExt cx="661473" cy="776814"/>
                </a:xfrm>
                <a:noFill/>
              </p:grpSpPr>
              <p:sp>
                <p:nvSpPr>
                  <p:cNvPr id="296" name="Graphique 1074">
                    <a:extLst>
                      <a:ext uri="{FF2B5EF4-FFF2-40B4-BE49-F238E27FC236}">
                        <a16:creationId xmlns:a16="http://schemas.microsoft.com/office/drawing/2014/main" id="{E5E41196-9B6A-472E-AEE7-6CD9BAB1F990}"/>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297" name="Graphique 1074">
                    <a:extLst>
                      <a:ext uri="{FF2B5EF4-FFF2-40B4-BE49-F238E27FC236}">
                        <a16:creationId xmlns:a16="http://schemas.microsoft.com/office/drawing/2014/main" id="{A9B423F9-5CF4-45DF-ACF2-D87CEDE0B781}"/>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298" name="Graphique 1074">
                    <a:extLst>
                      <a:ext uri="{FF2B5EF4-FFF2-40B4-BE49-F238E27FC236}">
                        <a16:creationId xmlns:a16="http://schemas.microsoft.com/office/drawing/2014/main" id="{B5DCAEEF-067F-4E5B-A497-C07577186A1D}"/>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299" name="Graphique 1074">
                    <a:extLst>
                      <a:ext uri="{FF2B5EF4-FFF2-40B4-BE49-F238E27FC236}">
                        <a16:creationId xmlns:a16="http://schemas.microsoft.com/office/drawing/2014/main" id="{385AB985-F626-4F6D-8086-6188CBFAE0CD}"/>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5000"/>
                      </a:schemeClr>
                    </a:solidFill>
                    <a:prstDash val="solid"/>
                    <a:miter/>
                  </a:ln>
                </p:spPr>
                <p:txBody>
                  <a:bodyPr rtlCol="0" anchor="ctr"/>
                  <a:lstStyle/>
                  <a:p>
                    <a:endParaRPr lang="fr-FR"/>
                  </a:p>
                </p:txBody>
              </p:sp>
              <p:sp>
                <p:nvSpPr>
                  <p:cNvPr id="300" name="Graphique 1074">
                    <a:extLst>
                      <a:ext uri="{FF2B5EF4-FFF2-40B4-BE49-F238E27FC236}">
                        <a16:creationId xmlns:a16="http://schemas.microsoft.com/office/drawing/2014/main" id="{4ACB2263-130C-44FA-BF62-7EFFB98B540D}"/>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8" name="Graphique 1074">
                  <a:extLst>
                    <a:ext uri="{FF2B5EF4-FFF2-40B4-BE49-F238E27FC236}">
                      <a16:creationId xmlns:a16="http://schemas.microsoft.com/office/drawing/2014/main" id="{49D48BBA-0971-4F35-8205-7E4C5F287E50}"/>
                    </a:ext>
                  </a:extLst>
                </p:cNvPr>
                <p:cNvGrpSpPr/>
                <p:nvPr/>
              </p:nvGrpSpPr>
              <p:grpSpPr>
                <a:xfrm>
                  <a:off x="5547506" y="1890937"/>
                  <a:ext cx="423978" cy="773050"/>
                  <a:chOff x="5547506" y="1890937"/>
                  <a:chExt cx="423978" cy="773050"/>
                </a:xfrm>
                <a:noFill/>
              </p:grpSpPr>
              <p:sp>
                <p:nvSpPr>
                  <p:cNvPr id="291" name="Graphique 1074">
                    <a:extLst>
                      <a:ext uri="{FF2B5EF4-FFF2-40B4-BE49-F238E27FC236}">
                        <a16:creationId xmlns:a16="http://schemas.microsoft.com/office/drawing/2014/main" id="{6A257277-7D91-48AC-957A-137294AF6CF7}"/>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5000"/>
                      </a:schemeClr>
                    </a:solidFill>
                    <a:prstDash val="solid"/>
                    <a:miter/>
                  </a:ln>
                </p:spPr>
                <p:txBody>
                  <a:bodyPr rtlCol="0" anchor="ctr"/>
                  <a:lstStyle/>
                  <a:p>
                    <a:endParaRPr lang="fr-FR"/>
                  </a:p>
                </p:txBody>
              </p:sp>
              <p:sp>
                <p:nvSpPr>
                  <p:cNvPr id="292" name="Graphique 1074">
                    <a:extLst>
                      <a:ext uri="{FF2B5EF4-FFF2-40B4-BE49-F238E27FC236}">
                        <a16:creationId xmlns:a16="http://schemas.microsoft.com/office/drawing/2014/main" id="{ECD27C49-3061-4A83-8DDB-EC489B404D5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5000"/>
                      </a:schemeClr>
                    </a:solidFill>
                    <a:prstDash val="solid"/>
                    <a:miter/>
                  </a:ln>
                </p:spPr>
                <p:txBody>
                  <a:bodyPr rtlCol="0" anchor="ctr"/>
                  <a:lstStyle/>
                  <a:p>
                    <a:endParaRPr lang="fr-FR"/>
                  </a:p>
                </p:txBody>
              </p:sp>
              <p:sp>
                <p:nvSpPr>
                  <p:cNvPr id="293" name="Graphique 1074">
                    <a:extLst>
                      <a:ext uri="{FF2B5EF4-FFF2-40B4-BE49-F238E27FC236}">
                        <a16:creationId xmlns:a16="http://schemas.microsoft.com/office/drawing/2014/main" id="{7C2D4118-3D12-491C-853B-609E9D1B697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294" name="Graphique 1074">
                    <a:extLst>
                      <a:ext uri="{FF2B5EF4-FFF2-40B4-BE49-F238E27FC236}">
                        <a16:creationId xmlns:a16="http://schemas.microsoft.com/office/drawing/2014/main" id="{2A717697-1478-4A8B-8481-B5DA75F6653F}"/>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5000"/>
                      </a:schemeClr>
                    </a:solidFill>
                    <a:prstDash val="solid"/>
                    <a:miter/>
                  </a:ln>
                </p:spPr>
                <p:txBody>
                  <a:bodyPr rtlCol="0" anchor="ctr"/>
                  <a:lstStyle/>
                  <a:p>
                    <a:endParaRPr lang="fr-FR"/>
                  </a:p>
                </p:txBody>
              </p:sp>
              <p:sp>
                <p:nvSpPr>
                  <p:cNvPr id="295" name="Graphique 1074">
                    <a:extLst>
                      <a:ext uri="{FF2B5EF4-FFF2-40B4-BE49-F238E27FC236}">
                        <a16:creationId xmlns:a16="http://schemas.microsoft.com/office/drawing/2014/main" id="{CD5DD45F-7916-4B4C-94C7-52AFA9A18541}"/>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9" name="Graphique 1074">
                  <a:extLst>
                    <a:ext uri="{FF2B5EF4-FFF2-40B4-BE49-F238E27FC236}">
                      <a16:creationId xmlns:a16="http://schemas.microsoft.com/office/drawing/2014/main" id="{18E2DE5D-688E-4E0A-B02D-4C078C696AAD}"/>
                    </a:ext>
                  </a:extLst>
                </p:cNvPr>
                <p:cNvGrpSpPr/>
                <p:nvPr/>
              </p:nvGrpSpPr>
              <p:grpSpPr>
                <a:xfrm>
                  <a:off x="5644069" y="2208430"/>
                  <a:ext cx="767133" cy="655968"/>
                  <a:chOff x="5644069" y="2208430"/>
                  <a:chExt cx="767133" cy="655968"/>
                </a:xfrm>
                <a:noFill/>
              </p:grpSpPr>
              <p:sp>
                <p:nvSpPr>
                  <p:cNvPr id="286" name="Graphique 1074">
                    <a:extLst>
                      <a:ext uri="{FF2B5EF4-FFF2-40B4-BE49-F238E27FC236}">
                        <a16:creationId xmlns:a16="http://schemas.microsoft.com/office/drawing/2014/main" id="{3FE2167D-3676-42F5-8CE9-E1B93EA29B3B}"/>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5000"/>
                      </a:schemeClr>
                    </a:solidFill>
                    <a:prstDash val="solid"/>
                    <a:miter/>
                  </a:ln>
                </p:spPr>
                <p:txBody>
                  <a:bodyPr rtlCol="0" anchor="ctr"/>
                  <a:lstStyle/>
                  <a:p>
                    <a:endParaRPr lang="fr-FR"/>
                  </a:p>
                </p:txBody>
              </p:sp>
              <p:sp>
                <p:nvSpPr>
                  <p:cNvPr id="287" name="Graphique 1074">
                    <a:extLst>
                      <a:ext uri="{FF2B5EF4-FFF2-40B4-BE49-F238E27FC236}">
                        <a16:creationId xmlns:a16="http://schemas.microsoft.com/office/drawing/2014/main" id="{4644D98B-090A-4517-8570-373FBE99F6C6}"/>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288" name="Graphique 1074">
                    <a:extLst>
                      <a:ext uri="{FF2B5EF4-FFF2-40B4-BE49-F238E27FC236}">
                        <a16:creationId xmlns:a16="http://schemas.microsoft.com/office/drawing/2014/main" id="{EA13FED6-AE9D-4AF6-8FF7-D084DCF4EC09}"/>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289" name="Graphique 1074">
                    <a:extLst>
                      <a:ext uri="{FF2B5EF4-FFF2-40B4-BE49-F238E27FC236}">
                        <a16:creationId xmlns:a16="http://schemas.microsoft.com/office/drawing/2014/main" id="{277581A7-DF7E-41C2-AC0A-9AD1ABA5BC53}"/>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5000"/>
                      </a:schemeClr>
                    </a:solidFill>
                    <a:prstDash val="solid"/>
                    <a:miter/>
                  </a:ln>
                </p:spPr>
                <p:txBody>
                  <a:bodyPr rtlCol="0" anchor="ctr"/>
                  <a:lstStyle/>
                  <a:p>
                    <a:endParaRPr lang="fr-FR"/>
                  </a:p>
                </p:txBody>
              </p:sp>
              <p:sp>
                <p:nvSpPr>
                  <p:cNvPr id="290" name="Graphique 1074">
                    <a:extLst>
                      <a:ext uri="{FF2B5EF4-FFF2-40B4-BE49-F238E27FC236}">
                        <a16:creationId xmlns:a16="http://schemas.microsoft.com/office/drawing/2014/main" id="{4DC0825E-CE35-494C-AAA9-B45442732EB9}"/>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80" name="Graphique 1074">
                  <a:extLst>
                    <a:ext uri="{FF2B5EF4-FFF2-40B4-BE49-F238E27FC236}">
                      <a16:creationId xmlns:a16="http://schemas.microsoft.com/office/drawing/2014/main" id="{EFC4DBEC-639E-4772-B733-1A0B62AE8FF1}"/>
                    </a:ext>
                  </a:extLst>
                </p:cNvPr>
                <p:cNvGrpSpPr/>
                <p:nvPr/>
              </p:nvGrpSpPr>
              <p:grpSpPr>
                <a:xfrm>
                  <a:off x="5661725" y="2443578"/>
                  <a:ext cx="773422" cy="428893"/>
                  <a:chOff x="5661725" y="2443578"/>
                  <a:chExt cx="773422" cy="428893"/>
                </a:xfrm>
                <a:noFill/>
              </p:grpSpPr>
              <p:sp>
                <p:nvSpPr>
                  <p:cNvPr id="281" name="Graphique 1074">
                    <a:extLst>
                      <a:ext uri="{FF2B5EF4-FFF2-40B4-BE49-F238E27FC236}">
                        <a16:creationId xmlns:a16="http://schemas.microsoft.com/office/drawing/2014/main" id="{39F0B1E2-8E9B-4E12-A689-96634FF73CC1}"/>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5000"/>
                      </a:schemeClr>
                    </a:solidFill>
                    <a:prstDash val="solid"/>
                    <a:miter/>
                  </a:ln>
                </p:spPr>
                <p:txBody>
                  <a:bodyPr rtlCol="0" anchor="ctr"/>
                  <a:lstStyle/>
                  <a:p>
                    <a:endParaRPr lang="fr-FR"/>
                  </a:p>
                </p:txBody>
              </p:sp>
              <p:sp>
                <p:nvSpPr>
                  <p:cNvPr id="282" name="Graphique 1074">
                    <a:extLst>
                      <a:ext uri="{FF2B5EF4-FFF2-40B4-BE49-F238E27FC236}">
                        <a16:creationId xmlns:a16="http://schemas.microsoft.com/office/drawing/2014/main" id="{F772C15D-37D2-4A9C-8130-F812ABBDB013}"/>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283" name="Graphique 1074">
                    <a:extLst>
                      <a:ext uri="{FF2B5EF4-FFF2-40B4-BE49-F238E27FC236}">
                        <a16:creationId xmlns:a16="http://schemas.microsoft.com/office/drawing/2014/main" id="{53C568D7-579F-4692-AB29-2D8ADE52990C}"/>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284" name="Graphique 1074">
                    <a:extLst>
                      <a:ext uri="{FF2B5EF4-FFF2-40B4-BE49-F238E27FC236}">
                        <a16:creationId xmlns:a16="http://schemas.microsoft.com/office/drawing/2014/main" id="{9403CC9D-4CC2-436B-AE2A-B3494AB1C9AB}"/>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5000"/>
                      </a:schemeClr>
                    </a:solidFill>
                    <a:prstDash val="solid"/>
                    <a:miter/>
                  </a:ln>
                </p:spPr>
                <p:txBody>
                  <a:bodyPr rtlCol="0" anchor="ctr"/>
                  <a:lstStyle/>
                  <a:p>
                    <a:endParaRPr lang="fr-FR"/>
                  </a:p>
                </p:txBody>
              </p:sp>
              <p:sp>
                <p:nvSpPr>
                  <p:cNvPr id="285" name="Graphique 1074">
                    <a:extLst>
                      <a:ext uri="{FF2B5EF4-FFF2-40B4-BE49-F238E27FC236}">
                        <a16:creationId xmlns:a16="http://schemas.microsoft.com/office/drawing/2014/main" id="{486E189A-C5FE-4243-881C-D989DFDA7339}"/>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5000"/>
                      </a:schemeClr>
                    </a:solidFill>
                    <a:prstDash val="solid"/>
                    <a:miter/>
                  </a:ln>
                </p:spPr>
                <p:txBody>
                  <a:bodyPr rtlCol="0" anchor="ctr"/>
                  <a:lstStyle/>
                  <a:p>
                    <a:endParaRPr lang="fr-FR"/>
                  </a:p>
                </p:txBody>
              </p:sp>
            </p:grpSp>
          </p:grpSp>
          <p:sp>
            <p:nvSpPr>
              <p:cNvPr id="271" name="Graphique 1074">
                <a:extLst>
                  <a:ext uri="{FF2B5EF4-FFF2-40B4-BE49-F238E27FC236}">
                    <a16:creationId xmlns:a16="http://schemas.microsoft.com/office/drawing/2014/main" id="{2D29BD13-91B9-4D1B-A6C2-7CB8564F6EB0}"/>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5000"/>
                  </a:schemeClr>
                </a:solidFill>
                <a:prstDash val="solid"/>
                <a:miter/>
              </a:ln>
            </p:spPr>
            <p:txBody>
              <a:bodyPr rtlCol="0" anchor="ctr"/>
              <a:lstStyle/>
              <a:p>
                <a:endParaRPr lang="fr-FR" dirty="0"/>
              </a:p>
            </p:txBody>
          </p:sp>
          <p:sp>
            <p:nvSpPr>
              <p:cNvPr id="272" name="Graphique 1074">
                <a:extLst>
                  <a:ext uri="{FF2B5EF4-FFF2-40B4-BE49-F238E27FC236}">
                    <a16:creationId xmlns:a16="http://schemas.microsoft.com/office/drawing/2014/main" id="{24C30BB8-81BA-4C43-8B4F-080841D1488A}"/>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5000"/>
                  </a:schemeClr>
                </a:solidFill>
                <a:prstDash val="solid"/>
                <a:miter/>
              </a:ln>
            </p:spPr>
            <p:txBody>
              <a:bodyPr rtlCol="0" anchor="ctr"/>
              <a:lstStyle/>
              <a:p>
                <a:endParaRPr lang="fr-FR"/>
              </a:p>
            </p:txBody>
          </p:sp>
        </p:grpSp>
      </p:grpSp>
      <p:pic>
        <p:nvPicPr>
          <p:cNvPr id="151" name="Image 150">
            <a:extLst>
              <a:ext uri="{FF2B5EF4-FFF2-40B4-BE49-F238E27FC236}">
                <a16:creationId xmlns:a16="http://schemas.microsoft.com/office/drawing/2014/main" id="{3F3B7D52-886B-B26F-452C-02F4FA8A04CE}"/>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6202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8" presetClass="emph" presetSubtype="0" repeatCount="indefinite" fill="hold" nodeType="withEffect">
                                  <p:stCondLst>
                                    <p:cond delay="0"/>
                                  </p:stCondLst>
                                  <p:childTnLst>
                                    <p:animRot by="21600000">
                                      <p:cBhvr>
                                        <p:cTn id="9" dur="60000" fill="hold"/>
                                        <p:tgtEl>
                                          <p:spTgt spid="266"/>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par>
                                <p:cTn id="13" presetID="8" presetClass="emph" presetSubtype="0" repeatCount="indefinite" fill="hold" nodeType="withEffect">
                                  <p:stCondLst>
                                    <p:cond delay="0"/>
                                  </p:stCondLst>
                                  <p:childTnLst>
                                    <p:animRot by="21600000">
                                      <p:cBhvr>
                                        <p:cTn id="14" dur="60000" fill="hold"/>
                                        <p:tgtEl>
                                          <p:spTgt spid="157"/>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1000"/>
                                        <p:tgtEl>
                                          <p:spTgt spid="154"/>
                                        </p:tgtEl>
                                      </p:cBhvr>
                                    </p:animEffect>
                                  </p:childTnLst>
                                </p:cTn>
                              </p:par>
                              <p:par>
                                <p:cTn id="18" presetID="8" presetClass="emph" presetSubtype="0" repeatCount="indefinite" fill="hold" nodeType="withEffect">
                                  <p:stCondLst>
                                    <p:cond delay="0"/>
                                  </p:stCondLst>
                                  <p:childTnLst>
                                    <p:animRot by="21600000">
                                      <p:cBhvr>
                                        <p:cTn id="19" dur="60000" fill="hold"/>
                                        <p:tgtEl>
                                          <p:spTgt spid="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e partie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pic>
        <p:nvPicPr>
          <p:cNvPr id="154" name="Image 153">
            <a:extLst>
              <a:ext uri="{FF2B5EF4-FFF2-40B4-BE49-F238E27FC236}">
                <a16:creationId xmlns:a16="http://schemas.microsoft.com/office/drawing/2014/main" id="{97F5BF2F-D83A-43D6-A026-0EFFB0DAA7E3}"/>
              </a:ext>
            </a:extLst>
          </p:cNvPr>
          <p:cNvPicPr>
            <a:picLocks noChangeAspect="1"/>
          </p:cNvPicPr>
          <p:nvPr userDrawn="1"/>
        </p:nvPicPr>
        <p:blipFill rotWithShape="1">
          <a:blip r:embed="rId2"/>
          <a:srcRect t="-11302" b="-11302"/>
          <a:stretch/>
        </p:blipFill>
        <p:spPr>
          <a:xfrm>
            <a:off x="8514217" y="3138593"/>
            <a:ext cx="7241436" cy="7241436"/>
          </a:xfrm>
          <a:prstGeom prst="rect">
            <a:avLst/>
          </a:prstGeom>
        </p:spPr>
      </p:pic>
      <p:pic>
        <p:nvPicPr>
          <p:cNvPr id="155" name="Image 154">
            <a:extLst>
              <a:ext uri="{FF2B5EF4-FFF2-40B4-BE49-F238E27FC236}">
                <a16:creationId xmlns:a16="http://schemas.microsoft.com/office/drawing/2014/main" id="{AC9C15F8-9F72-40BD-8347-DF9D75D986DC}"/>
              </a:ext>
            </a:extLst>
          </p:cNvPr>
          <p:cNvPicPr>
            <a:picLocks noChangeAspect="1"/>
          </p:cNvPicPr>
          <p:nvPr userDrawn="1"/>
        </p:nvPicPr>
        <p:blipFill rotWithShape="1">
          <a:blip r:embed="rId2"/>
          <a:srcRect t="-11302" b="-11302"/>
          <a:stretch/>
        </p:blipFill>
        <p:spPr>
          <a:xfrm>
            <a:off x="-1048637" y="-1136397"/>
            <a:ext cx="3786258" cy="3786258"/>
          </a:xfrm>
          <a:prstGeom prst="rect">
            <a:avLst/>
          </a:prstGeom>
        </p:spPr>
      </p:pic>
      <p:sp>
        <p:nvSpPr>
          <p:cNvPr id="4" name="ZoneTexte 3">
            <a:extLst>
              <a:ext uri="{FF2B5EF4-FFF2-40B4-BE49-F238E27FC236}">
                <a16:creationId xmlns:a16="http://schemas.microsoft.com/office/drawing/2014/main" id="{622CC6D6-731E-47A2-9D1D-960F12977862}"/>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bg1"/>
                </a:solidFill>
                <a:latin typeface="Avenir Next LT Pro" panose="020B0504020202020204" pitchFamily="34" charset="0"/>
              </a:rPr>
              <a:pPr algn="ctr">
                <a:spcAft>
                  <a:spcPts val="600"/>
                </a:spcAft>
              </a:pPr>
              <a:t>‹N°›</a:t>
            </a:fld>
            <a:endParaRPr lang="fr-FR" sz="1200" dirty="0">
              <a:solidFill>
                <a:schemeClr val="bg1"/>
              </a:solidFill>
              <a:latin typeface="Avenir Next LT Pro" panose="020B0504020202020204" pitchFamily="34" charset="0"/>
            </a:endParaRPr>
          </a:p>
        </p:txBody>
      </p:sp>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43" name="ZoneTexte 42">
            <a:extLst>
              <a:ext uri="{FF2B5EF4-FFF2-40B4-BE49-F238E27FC236}">
                <a16:creationId xmlns:a16="http://schemas.microsoft.com/office/drawing/2014/main" id="{8AF4426C-FFD8-4D87-969C-3F81335D4D3E}"/>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264" name="Espace réservé du texte 154">
            <a:extLst>
              <a:ext uri="{FF2B5EF4-FFF2-40B4-BE49-F238E27FC236}">
                <a16:creationId xmlns:a16="http://schemas.microsoft.com/office/drawing/2014/main" id="{52C74B4A-2EC2-4BEC-ABAC-1535A45511E6}"/>
              </a:ext>
            </a:extLst>
          </p:cNvPr>
          <p:cNvSpPr>
            <a:spLocks noGrp="1"/>
          </p:cNvSpPr>
          <p:nvPr>
            <p:ph type="body" sz="quarter" idx="10" hasCustomPrompt="1"/>
          </p:nvPr>
        </p:nvSpPr>
        <p:spPr>
          <a:xfrm>
            <a:off x="5719484" y="1937782"/>
            <a:ext cx="753032" cy="753032"/>
          </a:xfrm>
          <a:prstGeom prst="ellipse">
            <a:avLst/>
          </a:prstGeom>
          <a:gradFill>
            <a:gsLst>
              <a:gs pos="0">
                <a:srgbClr val="8E499B">
                  <a:alpha val="38000"/>
                </a:srgbClr>
              </a:gs>
              <a:gs pos="99000">
                <a:srgbClr val="E04EA6">
                  <a:alpha val="74000"/>
                </a:srgbClr>
              </a:gs>
            </a:gsLst>
            <a:lin ang="3000000" scaled="0"/>
          </a:gradFill>
        </p:spPr>
        <p:txBody>
          <a:bodyPr lIns="0" tIns="0" rIns="0" bIns="0" anchor="ctr"/>
          <a:lstStyle>
            <a:lvl1pPr algn="ctr">
              <a:lnSpc>
                <a:spcPct val="100000"/>
              </a:lnSpc>
              <a:defRPr sz="2400">
                <a:solidFill>
                  <a:schemeClr val="tx1"/>
                </a:solidFill>
                <a:latin typeface="Avenir LT Std 55 Roman" panose="020B0703020203020204" pitchFamily="34" charset="0"/>
              </a:defRPr>
            </a:lvl1pPr>
          </a:lstStyle>
          <a:p>
            <a:pPr lvl="0"/>
            <a:r>
              <a:rPr lang="fr-FR" dirty="0"/>
              <a:t>00</a:t>
            </a:r>
          </a:p>
        </p:txBody>
      </p:sp>
      <p:sp>
        <p:nvSpPr>
          <p:cNvPr id="265" name="Rectangle : coins arrondis 264">
            <a:extLst>
              <a:ext uri="{FF2B5EF4-FFF2-40B4-BE49-F238E27FC236}">
                <a16:creationId xmlns:a16="http://schemas.microsoft.com/office/drawing/2014/main" id="{C3A872B4-57E8-4355-93DE-E683F0DED144}"/>
              </a:ext>
            </a:extLst>
          </p:cNvPr>
          <p:cNvSpPr/>
          <p:nvPr userDrawn="1"/>
        </p:nvSpPr>
        <p:spPr>
          <a:xfrm>
            <a:off x="6079758"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grpSp>
        <p:nvGrpSpPr>
          <p:cNvPr id="266" name="Graphique 1074">
            <a:extLst>
              <a:ext uri="{FF2B5EF4-FFF2-40B4-BE49-F238E27FC236}">
                <a16:creationId xmlns:a16="http://schemas.microsoft.com/office/drawing/2014/main" id="{E33CFF7D-8725-4741-B9B7-55C16F951022}"/>
              </a:ext>
            </a:extLst>
          </p:cNvPr>
          <p:cNvGrpSpPr/>
          <p:nvPr userDrawn="1"/>
        </p:nvGrpSpPr>
        <p:grpSpPr>
          <a:xfrm>
            <a:off x="5544901" y="1752592"/>
            <a:ext cx="1102198" cy="1102170"/>
            <a:chOff x="5544860" y="1775032"/>
            <a:chExt cx="1102198" cy="1102170"/>
          </a:xfrm>
          <a:noFill/>
        </p:grpSpPr>
        <p:grpSp>
          <p:nvGrpSpPr>
            <p:cNvPr id="267" name="Graphique 1074">
              <a:extLst>
                <a:ext uri="{FF2B5EF4-FFF2-40B4-BE49-F238E27FC236}">
                  <a16:creationId xmlns:a16="http://schemas.microsoft.com/office/drawing/2014/main" id="{77F576EC-1CA7-4694-8EFF-C56BFD0D70F1}"/>
                </a:ext>
              </a:extLst>
            </p:cNvPr>
            <p:cNvGrpSpPr/>
            <p:nvPr/>
          </p:nvGrpSpPr>
          <p:grpSpPr>
            <a:xfrm>
              <a:off x="5544953" y="1775032"/>
              <a:ext cx="1101889" cy="1102170"/>
              <a:chOff x="5544953" y="1775032"/>
              <a:chExt cx="1101889" cy="1102170"/>
            </a:xfrm>
            <a:noFill/>
          </p:grpSpPr>
          <p:sp>
            <p:nvSpPr>
              <p:cNvPr id="321" name="Graphique 1074">
                <a:extLst>
                  <a:ext uri="{FF2B5EF4-FFF2-40B4-BE49-F238E27FC236}">
                    <a16:creationId xmlns:a16="http://schemas.microsoft.com/office/drawing/2014/main" id="{5F287092-85EF-4653-8C5E-E8EABF6B14F1}"/>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322" name="Graphique 1074">
                <a:extLst>
                  <a:ext uri="{FF2B5EF4-FFF2-40B4-BE49-F238E27FC236}">
                    <a16:creationId xmlns:a16="http://schemas.microsoft.com/office/drawing/2014/main" id="{C2AD430A-B1F1-4318-B38D-A985B45678CE}"/>
                  </a:ext>
                </a:extLst>
              </p:cNvPr>
              <p:cNvGrpSpPr/>
              <p:nvPr/>
            </p:nvGrpSpPr>
            <p:grpSpPr>
              <a:xfrm>
                <a:off x="5547506" y="1779925"/>
                <a:ext cx="1097048" cy="1092546"/>
                <a:chOff x="5547506" y="1779925"/>
                <a:chExt cx="1097048" cy="1092546"/>
              </a:xfrm>
              <a:noFill/>
            </p:grpSpPr>
            <p:grpSp>
              <p:nvGrpSpPr>
                <p:cNvPr id="325" name="Graphique 1074">
                  <a:extLst>
                    <a:ext uri="{FF2B5EF4-FFF2-40B4-BE49-F238E27FC236}">
                      <a16:creationId xmlns:a16="http://schemas.microsoft.com/office/drawing/2014/main" id="{3A44D607-3F3F-45ED-B6A1-3E2762DC04EC}"/>
                    </a:ext>
                  </a:extLst>
                </p:cNvPr>
                <p:cNvGrpSpPr/>
                <p:nvPr/>
              </p:nvGrpSpPr>
              <p:grpSpPr>
                <a:xfrm>
                  <a:off x="5780858" y="1788014"/>
                  <a:ext cx="767072" cy="655869"/>
                  <a:chOff x="5780858" y="1788014"/>
                  <a:chExt cx="767072" cy="655869"/>
                </a:xfrm>
                <a:noFill/>
              </p:grpSpPr>
              <p:sp>
                <p:nvSpPr>
                  <p:cNvPr id="368" name="Graphique 1074">
                    <a:extLst>
                      <a:ext uri="{FF2B5EF4-FFF2-40B4-BE49-F238E27FC236}">
                        <a16:creationId xmlns:a16="http://schemas.microsoft.com/office/drawing/2014/main" id="{E1A23238-70D4-44BE-9623-B09BA14543D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369" name="Graphique 1074">
                    <a:extLst>
                      <a:ext uri="{FF2B5EF4-FFF2-40B4-BE49-F238E27FC236}">
                        <a16:creationId xmlns:a16="http://schemas.microsoft.com/office/drawing/2014/main" id="{2D40E4AA-07D9-4D27-A5EF-683C7B8E0C0A}"/>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70" name="Graphique 1074">
                    <a:extLst>
                      <a:ext uri="{FF2B5EF4-FFF2-40B4-BE49-F238E27FC236}">
                        <a16:creationId xmlns:a16="http://schemas.microsoft.com/office/drawing/2014/main" id="{DB8EE493-6BE9-4FEA-A766-4E34953BA4E6}"/>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71" name="Graphique 1074">
                    <a:extLst>
                      <a:ext uri="{FF2B5EF4-FFF2-40B4-BE49-F238E27FC236}">
                        <a16:creationId xmlns:a16="http://schemas.microsoft.com/office/drawing/2014/main" id="{EEA82B24-F574-41EF-9D76-664339F786B4}"/>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372" name="Graphique 1074">
                    <a:extLst>
                      <a:ext uri="{FF2B5EF4-FFF2-40B4-BE49-F238E27FC236}">
                        <a16:creationId xmlns:a16="http://schemas.microsoft.com/office/drawing/2014/main" id="{E7CDCA09-41DA-45AC-B0CB-AB722BFA17DB}"/>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6" name="Graphique 1074">
                  <a:extLst>
                    <a:ext uri="{FF2B5EF4-FFF2-40B4-BE49-F238E27FC236}">
                      <a16:creationId xmlns:a16="http://schemas.microsoft.com/office/drawing/2014/main" id="{EC1DC12A-968F-4AC2-924D-1BB2830729AE}"/>
                    </a:ext>
                  </a:extLst>
                </p:cNvPr>
                <p:cNvGrpSpPr/>
                <p:nvPr/>
              </p:nvGrpSpPr>
              <p:grpSpPr>
                <a:xfrm>
                  <a:off x="5756983" y="1779925"/>
                  <a:ext cx="773413" cy="428811"/>
                  <a:chOff x="5756983" y="1779925"/>
                  <a:chExt cx="773413" cy="428811"/>
                </a:xfrm>
                <a:noFill/>
              </p:grpSpPr>
              <p:sp>
                <p:nvSpPr>
                  <p:cNvPr id="363" name="Graphique 1074">
                    <a:extLst>
                      <a:ext uri="{FF2B5EF4-FFF2-40B4-BE49-F238E27FC236}">
                        <a16:creationId xmlns:a16="http://schemas.microsoft.com/office/drawing/2014/main" id="{A6A07602-849C-4BC1-A6FA-DAAF8E91157B}"/>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364" name="Graphique 1074">
                    <a:extLst>
                      <a:ext uri="{FF2B5EF4-FFF2-40B4-BE49-F238E27FC236}">
                        <a16:creationId xmlns:a16="http://schemas.microsoft.com/office/drawing/2014/main" id="{9CA04213-8715-4BE7-87DD-144E3F822128}"/>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65" name="Graphique 1074">
                    <a:extLst>
                      <a:ext uri="{FF2B5EF4-FFF2-40B4-BE49-F238E27FC236}">
                        <a16:creationId xmlns:a16="http://schemas.microsoft.com/office/drawing/2014/main" id="{0BDF355F-2C77-401F-92B7-D172C5B80899}"/>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66" name="Graphique 1074">
                    <a:extLst>
                      <a:ext uri="{FF2B5EF4-FFF2-40B4-BE49-F238E27FC236}">
                        <a16:creationId xmlns:a16="http://schemas.microsoft.com/office/drawing/2014/main" id="{D045D016-335D-4BED-94B1-00FC610D1F4F}"/>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367" name="Graphique 1074">
                    <a:extLst>
                      <a:ext uri="{FF2B5EF4-FFF2-40B4-BE49-F238E27FC236}">
                        <a16:creationId xmlns:a16="http://schemas.microsoft.com/office/drawing/2014/main" id="{7FDF24BC-6A2E-4F94-9B89-22043982CFA2}"/>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7" name="Graphique 1074">
                  <a:extLst>
                    <a:ext uri="{FF2B5EF4-FFF2-40B4-BE49-F238E27FC236}">
                      <a16:creationId xmlns:a16="http://schemas.microsoft.com/office/drawing/2014/main" id="{DA2F7C90-546C-448F-89A6-E6AEACB11307}"/>
                    </a:ext>
                  </a:extLst>
                </p:cNvPr>
                <p:cNvGrpSpPr/>
                <p:nvPr/>
              </p:nvGrpSpPr>
              <p:grpSpPr>
                <a:xfrm>
                  <a:off x="5971117" y="1968369"/>
                  <a:ext cx="661412" cy="776834"/>
                  <a:chOff x="5971117" y="1968369"/>
                  <a:chExt cx="661412" cy="776834"/>
                </a:xfrm>
                <a:noFill/>
              </p:grpSpPr>
              <p:sp>
                <p:nvSpPr>
                  <p:cNvPr id="358" name="Graphique 1074">
                    <a:extLst>
                      <a:ext uri="{FF2B5EF4-FFF2-40B4-BE49-F238E27FC236}">
                        <a16:creationId xmlns:a16="http://schemas.microsoft.com/office/drawing/2014/main" id="{43A99A45-3E07-4850-8788-025D88F17356}"/>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59" name="Graphique 1074">
                    <a:extLst>
                      <a:ext uri="{FF2B5EF4-FFF2-40B4-BE49-F238E27FC236}">
                        <a16:creationId xmlns:a16="http://schemas.microsoft.com/office/drawing/2014/main" id="{B226A894-B805-4AFB-837B-0A5EC2003FAC}"/>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60" name="Graphique 1074">
                    <a:extLst>
                      <a:ext uri="{FF2B5EF4-FFF2-40B4-BE49-F238E27FC236}">
                        <a16:creationId xmlns:a16="http://schemas.microsoft.com/office/drawing/2014/main" id="{EE615469-2316-40D2-AA32-4ED89E980B61}"/>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61" name="Graphique 1074">
                    <a:extLst>
                      <a:ext uri="{FF2B5EF4-FFF2-40B4-BE49-F238E27FC236}">
                        <a16:creationId xmlns:a16="http://schemas.microsoft.com/office/drawing/2014/main" id="{D642A6C5-4BB4-4DF4-AE6B-0F1A1E21A6E1}"/>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362" name="Graphique 1074">
                    <a:extLst>
                      <a:ext uri="{FF2B5EF4-FFF2-40B4-BE49-F238E27FC236}">
                        <a16:creationId xmlns:a16="http://schemas.microsoft.com/office/drawing/2014/main" id="{DD6C71CA-5A37-4A42-A551-FCC94A9481C1}"/>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8" name="Graphique 1074">
                  <a:extLst>
                    <a:ext uri="{FF2B5EF4-FFF2-40B4-BE49-F238E27FC236}">
                      <a16:creationId xmlns:a16="http://schemas.microsoft.com/office/drawing/2014/main" id="{DBDD2429-755B-41D7-AA74-975C3E5674FD}"/>
                    </a:ext>
                  </a:extLst>
                </p:cNvPr>
                <p:cNvGrpSpPr/>
                <p:nvPr/>
              </p:nvGrpSpPr>
              <p:grpSpPr>
                <a:xfrm>
                  <a:off x="6220576" y="1988388"/>
                  <a:ext cx="423978" cy="773083"/>
                  <a:chOff x="6220576" y="1988388"/>
                  <a:chExt cx="423978" cy="773083"/>
                </a:xfrm>
                <a:noFill/>
              </p:grpSpPr>
              <p:sp>
                <p:nvSpPr>
                  <p:cNvPr id="353" name="Graphique 1074">
                    <a:extLst>
                      <a:ext uri="{FF2B5EF4-FFF2-40B4-BE49-F238E27FC236}">
                        <a16:creationId xmlns:a16="http://schemas.microsoft.com/office/drawing/2014/main" id="{0933571D-2993-45A6-9E9D-3C1F5E2AE586}"/>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354" name="Graphique 1074">
                    <a:extLst>
                      <a:ext uri="{FF2B5EF4-FFF2-40B4-BE49-F238E27FC236}">
                        <a16:creationId xmlns:a16="http://schemas.microsoft.com/office/drawing/2014/main" id="{DB2C6C62-D231-4AA1-BE1B-9B875816BFE2}"/>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55" name="Graphique 1074">
                    <a:extLst>
                      <a:ext uri="{FF2B5EF4-FFF2-40B4-BE49-F238E27FC236}">
                        <a16:creationId xmlns:a16="http://schemas.microsoft.com/office/drawing/2014/main" id="{79254C12-6CD9-484B-A1F2-B60ED1BF22F9}"/>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56" name="Graphique 1074">
                    <a:extLst>
                      <a:ext uri="{FF2B5EF4-FFF2-40B4-BE49-F238E27FC236}">
                        <a16:creationId xmlns:a16="http://schemas.microsoft.com/office/drawing/2014/main" id="{95B2F97F-3051-4EF1-A3B7-B837CF10AFB9}"/>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357" name="Graphique 1074">
                    <a:extLst>
                      <a:ext uri="{FF2B5EF4-FFF2-40B4-BE49-F238E27FC236}">
                        <a16:creationId xmlns:a16="http://schemas.microsoft.com/office/drawing/2014/main" id="{AB4EA0B7-54BD-4383-A19A-445BFA1D1A77}"/>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9" name="Graphique 1074">
                  <a:extLst>
                    <a:ext uri="{FF2B5EF4-FFF2-40B4-BE49-F238E27FC236}">
                      <a16:creationId xmlns:a16="http://schemas.microsoft.com/office/drawing/2014/main" id="{37407E4B-551C-4460-9189-CB4B527E0F1F}"/>
                    </a:ext>
                  </a:extLst>
                </p:cNvPr>
                <p:cNvGrpSpPr/>
                <p:nvPr/>
              </p:nvGrpSpPr>
              <p:grpSpPr>
                <a:xfrm>
                  <a:off x="5559408" y="1907171"/>
                  <a:ext cx="661473" cy="776814"/>
                  <a:chOff x="5559408" y="1907171"/>
                  <a:chExt cx="661473" cy="776814"/>
                </a:xfrm>
                <a:noFill/>
              </p:grpSpPr>
              <p:sp>
                <p:nvSpPr>
                  <p:cNvPr id="348" name="Graphique 1074">
                    <a:extLst>
                      <a:ext uri="{FF2B5EF4-FFF2-40B4-BE49-F238E27FC236}">
                        <a16:creationId xmlns:a16="http://schemas.microsoft.com/office/drawing/2014/main" id="{668CC36F-5E42-453E-BFB0-0044E7840F3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49" name="Graphique 1074">
                    <a:extLst>
                      <a:ext uri="{FF2B5EF4-FFF2-40B4-BE49-F238E27FC236}">
                        <a16:creationId xmlns:a16="http://schemas.microsoft.com/office/drawing/2014/main" id="{E096729E-98E1-4C68-AED2-4B6EC08815CB}"/>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50" name="Graphique 1074">
                    <a:extLst>
                      <a:ext uri="{FF2B5EF4-FFF2-40B4-BE49-F238E27FC236}">
                        <a16:creationId xmlns:a16="http://schemas.microsoft.com/office/drawing/2014/main" id="{2DA6D24E-BB68-4D05-A0B4-46522F3103F5}"/>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51" name="Graphique 1074">
                    <a:extLst>
                      <a:ext uri="{FF2B5EF4-FFF2-40B4-BE49-F238E27FC236}">
                        <a16:creationId xmlns:a16="http://schemas.microsoft.com/office/drawing/2014/main" id="{D1AF2A40-8B17-414B-9CAF-EEB3C4ABE47E}"/>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352" name="Graphique 1074">
                    <a:extLst>
                      <a:ext uri="{FF2B5EF4-FFF2-40B4-BE49-F238E27FC236}">
                        <a16:creationId xmlns:a16="http://schemas.microsoft.com/office/drawing/2014/main" id="{DAD2A5DD-E648-4262-AEBE-82D521A9605F}"/>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0" name="Graphique 1074">
                  <a:extLst>
                    <a:ext uri="{FF2B5EF4-FFF2-40B4-BE49-F238E27FC236}">
                      <a16:creationId xmlns:a16="http://schemas.microsoft.com/office/drawing/2014/main" id="{64AB7CF1-A2F6-412C-A458-E7DE3F2F6735}"/>
                    </a:ext>
                  </a:extLst>
                </p:cNvPr>
                <p:cNvGrpSpPr/>
                <p:nvPr/>
              </p:nvGrpSpPr>
              <p:grpSpPr>
                <a:xfrm>
                  <a:off x="5547506" y="1890937"/>
                  <a:ext cx="423978" cy="773050"/>
                  <a:chOff x="5547506" y="1890937"/>
                  <a:chExt cx="423978" cy="773050"/>
                </a:xfrm>
                <a:noFill/>
              </p:grpSpPr>
              <p:sp>
                <p:nvSpPr>
                  <p:cNvPr id="343" name="Graphique 1074">
                    <a:extLst>
                      <a:ext uri="{FF2B5EF4-FFF2-40B4-BE49-F238E27FC236}">
                        <a16:creationId xmlns:a16="http://schemas.microsoft.com/office/drawing/2014/main" id="{306D5460-CAAE-476E-91DE-6A7CA1869F98}"/>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44" name="Graphique 1074">
                    <a:extLst>
                      <a:ext uri="{FF2B5EF4-FFF2-40B4-BE49-F238E27FC236}">
                        <a16:creationId xmlns:a16="http://schemas.microsoft.com/office/drawing/2014/main" id="{0A99ED40-095B-48A4-A5FF-ECB4194702ED}"/>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45" name="Graphique 1074">
                    <a:extLst>
                      <a:ext uri="{FF2B5EF4-FFF2-40B4-BE49-F238E27FC236}">
                        <a16:creationId xmlns:a16="http://schemas.microsoft.com/office/drawing/2014/main" id="{81A8F0FE-6105-43FE-9EE2-6C4B85AF1588}"/>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46" name="Graphique 1074">
                    <a:extLst>
                      <a:ext uri="{FF2B5EF4-FFF2-40B4-BE49-F238E27FC236}">
                        <a16:creationId xmlns:a16="http://schemas.microsoft.com/office/drawing/2014/main" id="{FA02442D-F180-4774-8C7A-C495C330C9E6}"/>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347" name="Graphique 1074">
                    <a:extLst>
                      <a:ext uri="{FF2B5EF4-FFF2-40B4-BE49-F238E27FC236}">
                        <a16:creationId xmlns:a16="http://schemas.microsoft.com/office/drawing/2014/main" id="{CA2282C2-E9D1-4685-AC27-349593DB3670}"/>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1" name="Graphique 1074">
                  <a:extLst>
                    <a:ext uri="{FF2B5EF4-FFF2-40B4-BE49-F238E27FC236}">
                      <a16:creationId xmlns:a16="http://schemas.microsoft.com/office/drawing/2014/main" id="{07E76DBB-F27B-473E-97C8-54C64911E573}"/>
                    </a:ext>
                  </a:extLst>
                </p:cNvPr>
                <p:cNvGrpSpPr/>
                <p:nvPr/>
              </p:nvGrpSpPr>
              <p:grpSpPr>
                <a:xfrm>
                  <a:off x="5644069" y="2208430"/>
                  <a:ext cx="767133" cy="655968"/>
                  <a:chOff x="5644069" y="2208430"/>
                  <a:chExt cx="767133" cy="655968"/>
                </a:xfrm>
                <a:noFill/>
              </p:grpSpPr>
              <p:sp>
                <p:nvSpPr>
                  <p:cNvPr id="338" name="Graphique 1074">
                    <a:extLst>
                      <a:ext uri="{FF2B5EF4-FFF2-40B4-BE49-F238E27FC236}">
                        <a16:creationId xmlns:a16="http://schemas.microsoft.com/office/drawing/2014/main" id="{684C8E82-4A46-4E1F-89D9-2B09CB78D961}"/>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339" name="Graphique 1074">
                    <a:extLst>
                      <a:ext uri="{FF2B5EF4-FFF2-40B4-BE49-F238E27FC236}">
                        <a16:creationId xmlns:a16="http://schemas.microsoft.com/office/drawing/2014/main" id="{174F2E3D-09A4-4CAB-8ED4-D9CB1F9EC062}"/>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40" name="Graphique 1074">
                    <a:extLst>
                      <a:ext uri="{FF2B5EF4-FFF2-40B4-BE49-F238E27FC236}">
                        <a16:creationId xmlns:a16="http://schemas.microsoft.com/office/drawing/2014/main" id="{C804CB51-1AD4-4197-9521-3ABA0A35F3D8}"/>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41" name="Graphique 1074">
                    <a:extLst>
                      <a:ext uri="{FF2B5EF4-FFF2-40B4-BE49-F238E27FC236}">
                        <a16:creationId xmlns:a16="http://schemas.microsoft.com/office/drawing/2014/main" id="{1CE3571F-39FA-412D-BDF7-7EC6074D5987}"/>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342" name="Graphique 1074">
                    <a:extLst>
                      <a:ext uri="{FF2B5EF4-FFF2-40B4-BE49-F238E27FC236}">
                        <a16:creationId xmlns:a16="http://schemas.microsoft.com/office/drawing/2014/main" id="{A6A421E9-0289-4476-8246-F936D33F6479}"/>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2" name="Graphique 1074">
                  <a:extLst>
                    <a:ext uri="{FF2B5EF4-FFF2-40B4-BE49-F238E27FC236}">
                      <a16:creationId xmlns:a16="http://schemas.microsoft.com/office/drawing/2014/main" id="{DF99DCC0-CFEC-4F08-9BE6-B233CD4CD3A0}"/>
                    </a:ext>
                  </a:extLst>
                </p:cNvPr>
                <p:cNvGrpSpPr/>
                <p:nvPr/>
              </p:nvGrpSpPr>
              <p:grpSpPr>
                <a:xfrm>
                  <a:off x="5661725" y="2443578"/>
                  <a:ext cx="773422" cy="428893"/>
                  <a:chOff x="5661725" y="2443578"/>
                  <a:chExt cx="773422" cy="428893"/>
                </a:xfrm>
                <a:noFill/>
              </p:grpSpPr>
              <p:sp>
                <p:nvSpPr>
                  <p:cNvPr id="333" name="Graphique 1074">
                    <a:extLst>
                      <a:ext uri="{FF2B5EF4-FFF2-40B4-BE49-F238E27FC236}">
                        <a16:creationId xmlns:a16="http://schemas.microsoft.com/office/drawing/2014/main" id="{A0F194D2-FADB-446A-B15B-841EDB9E306B}"/>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334" name="Graphique 1074">
                    <a:extLst>
                      <a:ext uri="{FF2B5EF4-FFF2-40B4-BE49-F238E27FC236}">
                        <a16:creationId xmlns:a16="http://schemas.microsoft.com/office/drawing/2014/main" id="{B4FED49B-B3BD-4F4C-BE9C-DB38A2D6A373}"/>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35" name="Graphique 1074">
                    <a:extLst>
                      <a:ext uri="{FF2B5EF4-FFF2-40B4-BE49-F238E27FC236}">
                        <a16:creationId xmlns:a16="http://schemas.microsoft.com/office/drawing/2014/main" id="{332A2DCD-0CF9-4988-820A-61DA4DC7540C}"/>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36" name="Graphique 1074">
                    <a:extLst>
                      <a:ext uri="{FF2B5EF4-FFF2-40B4-BE49-F238E27FC236}">
                        <a16:creationId xmlns:a16="http://schemas.microsoft.com/office/drawing/2014/main" id="{83A7ACFA-0CD7-484A-AB5F-5EDD2D761EF8}"/>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337" name="Graphique 1074">
                    <a:extLst>
                      <a:ext uri="{FF2B5EF4-FFF2-40B4-BE49-F238E27FC236}">
                        <a16:creationId xmlns:a16="http://schemas.microsoft.com/office/drawing/2014/main" id="{9E26D13F-A450-4320-BC89-F1154C751A1A}"/>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323" name="Graphique 1074">
                <a:extLst>
                  <a:ext uri="{FF2B5EF4-FFF2-40B4-BE49-F238E27FC236}">
                    <a16:creationId xmlns:a16="http://schemas.microsoft.com/office/drawing/2014/main" id="{F168E2D5-7466-4BC8-8D33-AD8BE8C39BCA}"/>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3000"/>
                  </a:schemeClr>
                </a:solidFill>
                <a:prstDash val="solid"/>
                <a:miter/>
              </a:ln>
            </p:spPr>
            <p:txBody>
              <a:bodyPr rtlCol="0" anchor="ctr"/>
              <a:lstStyle/>
              <a:p>
                <a:endParaRPr lang="fr-FR"/>
              </a:p>
            </p:txBody>
          </p:sp>
          <p:sp>
            <p:nvSpPr>
              <p:cNvPr id="324" name="Graphique 1074">
                <a:extLst>
                  <a:ext uri="{FF2B5EF4-FFF2-40B4-BE49-F238E27FC236}">
                    <a16:creationId xmlns:a16="http://schemas.microsoft.com/office/drawing/2014/main" id="{2CE09B1C-4F3B-4A11-BC78-318A49C580C9}"/>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68" name="Graphique 1074">
              <a:extLst>
                <a:ext uri="{FF2B5EF4-FFF2-40B4-BE49-F238E27FC236}">
                  <a16:creationId xmlns:a16="http://schemas.microsoft.com/office/drawing/2014/main" id="{B637EEF2-8E54-4D9D-90B9-CDAAA63F87AC}"/>
                </a:ext>
              </a:extLst>
            </p:cNvPr>
            <p:cNvGrpSpPr/>
            <p:nvPr/>
          </p:nvGrpSpPr>
          <p:grpSpPr>
            <a:xfrm>
              <a:off x="5544860" y="1775421"/>
              <a:ext cx="1102198" cy="1101520"/>
              <a:chOff x="5544860" y="1775421"/>
              <a:chExt cx="1102198" cy="1101520"/>
            </a:xfrm>
            <a:noFill/>
          </p:grpSpPr>
          <p:sp>
            <p:nvSpPr>
              <p:cNvPr id="269" name="Graphique 1074">
                <a:extLst>
                  <a:ext uri="{FF2B5EF4-FFF2-40B4-BE49-F238E27FC236}">
                    <a16:creationId xmlns:a16="http://schemas.microsoft.com/office/drawing/2014/main" id="{8B2CDD62-F0AA-41D5-845E-5F9BE30FD860}"/>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270" name="Graphique 1074">
                <a:extLst>
                  <a:ext uri="{FF2B5EF4-FFF2-40B4-BE49-F238E27FC236}">
                    <a16:creationId xmlns:a16="http://schemas.microsoft.com/office/drawing/2014/main" id="{43D632FF-43D3-4344-92C3-563F3FEA1B89}"/>
                  </a:ext>
                </a:extLst>
              </p:cNvPr>
              <p:cNvGrpSpPr/>
              <p:nvPr/>
            </p:nvGrpSpPr>
            <p:grpSpPr>
              <a:xfrm>
                <a:off x="5547506" y="1779925"/>
                <a:ext cx="1097048" cy="1092546"/>
                <a:chOff x="5547506" y="1779925"/>
                <a:chExt cx="1097048" cy="1092546"/>
              </a:xfrm>
              <a:noFill/>
            </p:grpSpPr>
            <p:grpSp>
              <p:nvGrpSpPr>
                <p:cNvPr id="273" name="Graphique 1074">
                  <a:extLst>
                    <a:ext uri="{FF2B5EF4-FFF2-40B4-BE49-F238E27FC236}">
                      <a16:creationId xmlns:a16="http://schemas.microsoft.com/office/drawing/2014/main" id="{44F65284-5783-4C12-A117-794413D77E70}"/>
                    </a:ext>
                  </a:extLst>
                </p:cNvPr>
                <p:cNvGrpSpPr/>
                <p:nvPr/>
              </p:nvGrpSpPr>
              <p:grpSpPr>
                <a:xfrm>
                  <a:off x="5780858" y="1788014"/>
                  <a:ext cx="767072" cy="655869"/>
                  <a:chOff x="5780858" y="1788014"/>
                  <a:chExt cx="767072" cy="655869"/>
                </a:xfrm>
                <a:noFill/>
              </p:grpSpPr>
              <p:sp>
                <p:nvSpPr>
                  <p:cNvPr id="316" name="Graphique 1074">
                    <a:extLst>
                      <a:ext uri="{FF2B5EF4-FFF2-40B4-BE49-F238E27FC236}">
                        <a16:creationId xmlns:a16="http://schemas.microsoft.com/office/drawing/2014/main" id="{01F015D2-3BAE-48F7-B651-A5A2A3EDD14C}"/>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317" name="Graphique 1074">
                    <a:extLst>
                      <a:ext uri="{FF2B5EF4-FFF2-40B4-BE49-F238E27FC236}">
                        <a16:creationId xmlns:a16="http://schemas.microsoft.com/office/drawing/2014/main" id="{853EC2CB-5595-4449-A3ED-02275DB86489}"/>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18" name="Graphique 1074">
                    <a:extLst>
                      <a:ext uri="{FF2B5EF4-FFF2-40B4-BE49-F238E27FC236}">
                        <a16:creationId xmlns:a16="http://schemas.microsoft.com/office/drawing/2014/main" id="{8E02C658-8AEF-40BE-985F-62D9B43EAB48}"/>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19" name="Graphique 1074">
                    <a:extLst>
                      <a:ext uri="{FF2B5EF4-FFF2-40B4-BE49-F238E27FC236}">
                        <a16:creationId xmlns:a16="http://schemas.microsoft.com/office/drawing/2014/main" id="{A045DB65-A983-42D8-B9EC-86ED480F2316}"/>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320" name="Graphique 1074">
                    <a:extLst>
                      <a:ext uri="{FF2B5EF4-FFF2-40B4-BE49-F238E27FC236}">
                        <a16:creationId xmlns:a16="http://schemas.microsoft.com/office/drawing/2014/main" id="{E89F7030-751D-4AF8-B019-F6E343F597DC}"/>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4" name="Graphique 1074">
                  <a:extLst>
                    <a:ext uri="{FF2B5EF4-FFF2-40B4-BE49-F238E27FC236}">
                      <a16:creationId xmlns:a16="http://schemas.microsoft.com/office/drawing/2014/main" id="{931943A1-FDBA-4627-823E-ACD62C88C5A6}"/>
                    </a:ext>
                  </a:extLst>
                </p:cNvPr>
                <p:cNvGrpSpPr/>
                <p:nvPr/>
              </p:nvGrpSpPr>
              <p:grpSpPr>
                <a:xfrm>
                  <a:off x="5756983" y="1779925"/>
                  <a:ext cx="773413" cy="428811"/>
                  <a:chOff x="5756983" y="1779925"/>
                  <a:chExt cx="773413" cy="428811"/>
                </a:xfrm>
                <a:noFill/>
              </p:grpSpPr>
              <p:sp>
                <p:nvSpPr>
                  <p:cNvPr id="311" name="Graphique 1074">
                    <a:extLst>
                      <a:ext uri="{FF2B5EF4-FFF2-40B4-BE49-F238E27FC236}">
                        <a16:creationId xmlns:a16="http://schemas.microsoft.com/office/drawing/2014/main" id="{1353588E-69EE-40D9-9AA3-F1F5AB010ED5}"/>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312" name="Graphique 1074">
                    <a:extLst>
                      <a:ext uri="{FF2B5EF4-FFF2-40B4-BE49-F238E27FC236}">
                        <a16:creationId xmlns:a16="http://schemas.microsoft.com/office/drawing/2014/main" id="{64973DC6-3F9F-4CBA-A4B6-FD3D5D5741F3}"/>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13" name="Graphique 1074">
                    <a:extLst>
                      <a:ext uri="{FF2B5EF4-FFF2-40B4-BE49-F238E27FC236}">
                        <a16:creationId xmlns:a16="http://schemas.microsoft.com/office/drawing/2014/main" id="{2B52D98D-157E-43DF-91C1-560D50D9F791}"/>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14" name="Graphique 1074">
                    <a:extLst>
                      <a:ext uri="{FF2B5EF4-FFF2-40B4-BE49-F238E27FC236}">
                        <a16:creationId xmlns:a16="http://schemas.microsoft.com/office/drawing/2014/main" id="{5EE10E9F-9FBE-4115-89C4-D073D47C5EAF}"/>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315" name="Graphique 1074">
                    <a:extLst>
                      <a:ext uri="{FF2B5EF4-FFF2-40B4-BE49-F238E27FC236}">
                        <a16:creationId xmlns:a16="http://schemas.microsoft.com/office/drawing/2014/main" id="{EA612058-5D47-40BD-9DB3-2B391B52CFDD}"/>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5" name="Graphique 1074">
                  <a:extLst>
                    <a:ext uri="{FF2B5EF4-FFF2-40B4-BE49-F238E27FC236}">
                      <a16:creationId xmlns:a16="http://schemas.microsoft.com/office/drawing/2014/main" id="{533A04A3-1446-45F0-B3DA-2A9F1AE698BA}"/>
                    </a:ext>
                  </a:extLst>
                </p:cNvPr>
                <p:cNvGrpSpPr/>
                <p:nvPr/>
              </p:nvGrpSpPr>
              <p:grpSpPr>
                <a:xfrm>
                  <a:off x="5971117" y="1968369"/>
                  <a:ext cx="661412" cy="776834"/>
                  <a:chOff x="5971117" y="1968369"/>
                  <a:chExt cx="661412" cy="776834"/>
                </a:xfrm>
                <a:noFill/>
              </p:grpSpPr>
              <p:sp>
                <p:nvSpPr>
                  <p:cNvPr id="306" name="Graphique 1074">
                    <a:extLst>
                      <a:ext uri="{FF2B5EF4-FFF2-40B4-BE49-F238E27FC236}">
                        <a16:creationId xmlns:a16="http://schemas.microsoft.com/office/drawing/2014/main" id="{8981C6AE-F70C-49F1-B422-20B96272F433}"/>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07" name="Graphique 1074">
                    <a:extLst>
                      <a:ext uri="{FF2B5EF4-FFF2-40B4-BE49-F238E27FC236}">
                        <a16:creationId xmlns:a16="http://schemas.microsoft.com/office/drawing/2014/main" id="{3E754E72-D0FE-47FD-BEC4-07F43E2A41FF}"/>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08" name="Graphique 1074">
                    <a:extLst>
                      <a:ext uri="{FF2B5EF4-FFF2-40B4-BE49-F238E27FC236}">
                        <a16:creationId xmlns:a16="http://schemas.microsoft.com/office/drawing/2014/main" id="{84DA8D0C-35CA-4422-879F-EB35AE41CFFA}"/>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09" name="Graphique 1074">
                    <a:extLst>
                      <a:ext uri="{FF2B5EF4-FFF2-40B4-BE49-F238E27FC236}">
                        <a16:creationId xmlns:a16="http://schemas.microsoft.com/office/drawing/2014/main" id="{85AF858F-BB93-4576-9A83-E4ED53B68847}"/>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310" name="Graphique 1074">
                    <a:extLst>
                      <a:ext uri="{FF2B5EF4-FFF2-40B4-BE49-F238E27FC236}">
                        <a16:creationId xmlns:a16="http://schemas.microsoft.com/office/drawing/2014/main" id="{A5D72C7E-EB56-4D75-B837-88CAE0A15A21}"/>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6" name="Graphique 1074">
                  <a:extLst>
                    <a:ext uri="{FF2B5EF4-FFF2-40B4-BE49-F238E27FC236}">
                      <a16:creationId xmlns:a16="http://schemas.microsoft.com/office/drawing/2014/main" id="{18CBA397-3FBC-4EE3-9A27-AAFD41E909AB}"/>
                    </a:ext>
                  </a:extLst>
                </p:cNvPr>
                <p:cNvGrpSpPr/>
                <p:nvPr/>
              </p:nvGrpSpPr>
              <p:grpSpPr>
                <a:xfrm>
                  <a:off x="6220576" y="1988388"/>
                  <a:ext cx="423978" cy="773083"/>
                  <a:chOff x="6220576" y="1988388"/>
                  <a:chExt cx="423978" cy="773083"/>
                </a:xfrm>
                <a:noFill/>
              </p:grpSpPr>
              <p:sp>
                <p:nvSpPr>
                  <p:cNvPr id="301" name="Graphique 1074">
                    <a:extLst>
                      <a:ext uri="{FF2B5EF4-FFF2-40B4-BE49-F238E27FC236}">
                        <a16:creationId xmlns:a16="http://schemas.microsoft.com/office/drawing/2014/main" id="{10DC6126-60AA-495D-B5A5-06550181EC2F}"/>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302" name="Graphique 1074">
                    <a:extLst>
                      <a:ext uri="{FF2B5EF4-FFF2-40B4-BE49-F238E27FC236}">
                        <a16:creationId xmlns:a16="http://schemas.microsoft.com/office/drawing/2014/main" id="{52290B78-2BAA-4ABC-8311-CE178F0A1728}"/>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03" name="Graphique 1074">
                    <a:extLst>
                      <a:ext uri="{FF2B5EF4-FFF2-40B4-BE49-F238E27FC236}">
                        <a16:creationId xmlns:a16="http://schemas.microsoft.com/office/drawing/2014/main" id="{3CD4AF47-2EBA-484B-BBB9-C4C2B21259AB}"/>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04" name="Graphique 1074">
                    <a:extLst>
                      <a:ext uri="{FF2B5EF4-FFF2-40B4-BE49-F238E27FC236}">
                        <a16:creationId xmlns:a16="http://schemas.microsoft.com/office/drawing/2014/main" id="{356F0AE2-E504-46FD-806D-5DAAE3326750}"/>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305" name="Graphique 1074">
                    <a:extLst>
                      <a:ext uri="{FF2B5EF4-FFF2-40B4-BE49-F238E27FC236}">
                        <a16:creationId xmlns:a16="http://schemas.microsoft.com/office/drawing/2014/main" id="{201BBFAE-2505-43A1-A12F-582E2E4038E1}"/>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7" name="Graphique 1074">
                  <a:extLst>
                    <a:ext uri="{FF2B5EF4-FFF2-40B4-BE49-F238E27FC236}">
                      <a16:creationId xmlns:a16="http://schemas.microsoft.com/office/drawing/2014/main" id="{5AF0A695-6A64-4A94-8291-C8C5F3C4EFAB}"/>
                    </a:ext>
                  </a:extLst>
                </p:cNvPr>
                <p:cNvGrpSpPr/>
                <p:nvPr/>
              </p:nvGrpSpPr>
              <p:grpSpPr>
                <a:xfrm>
                  <a:off x="5559408" y="1907171"/>
                  <a:ext cx="661473" cy="776814"/>
                  <a:chOff x="5559408" y="1907171"/>
                  <a:chExt cx="661473" cy="776814"/>
                </a:xfrm>
                <a:noFill/>
              </p:grpSpPr>
              <p:sp>
                <p:nvSpPr>
                  <p:cNvPr id="296" name="Graphique 1074">
                    <a:extLst>
                      <a:ext uri="{FF2B5EF4-FFF2-40B4-BE49-F238E27FC236}">
                        <a16:creationId xmlns:a16="http://schemas.microsoft.com/office/drawing/2014/main" id="{8433ED64-F10F-4341-A733-8BE1A1B24C5E}"/>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297" name="Graphique 1074">
                    <a:extLst>
                      <a:ext uri="{FF2B5EF4-FFF2-40B4-BE49-F238E27FC236}">
                        <a16:creationId xmlns:a16="http://schemas.microsoft.com/office/drawing/2014/main" id="{3AFC57F7-CBC6-4108-BB99-BFFA4585C68E}"/>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298" name="Graphique 1074">
                    <a:extLst>
                      <a:ext uri="{FF2B5EF4-FFF2-40B4-BE49-F238E27FC236}">
                        <a16:creationId xmlns:a16="http://schemas.microsoft.com/office/drawing/2014/main" id="{F3556288-1B08-42C0-B7F0-C51C15BC775C}"/>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299" name="Graphique 1074">
                    <a:extLst>
                      <a:ext uri="{FF2B5EF4-FFF2-40B4-BE49-F238E27FC236}">
                        <a16:creationId xmlns:a16="http://schemas.microsoft.com/office/drawing/2014/main" id="{FC403752-8071-4184-AFF0-FF48D4C22AE8}"/>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300" name="Graphique 1074">
                    <a:extLst>
                      <a:ext uri="{FF2B5EF4-FFF2-40B4-BE49-F238E27FC236}">
                        <a16:creationId xmlns:a16="http://schemas.microsoft.com/office/drawing/2014/main" id="{571D1115-DD20-4652-B84E-E20891C18462}"/>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8" name="Graphique 1074">
                  <a:extLst>
                    <a:ext uri="{FF2B5EF4-FFF2-40B4-BE49-F238E27FC236}">
                      <a16:creationId xmlns:a16="http://schemas.microsoft.com/office/drawing/2014/main" id="{8B8066B4-B6B4-40A0-B6D5-3E09C78F22D5}"/>
                    </a:ext>
                  </a:extLst>
                </p:cNvPr>
                <p:cNvGrpSpPr/>
                <p:nvPr/>
              </p:nvGrpSpPr>
              <p:grpSpPr>
                <a:xfrm>
                  <a:off x="5547506" y="1890937"/>
                  <a:ext cx="423978" cy="773050"/>
                  <a:chOff x="5547506" y="1890937"/>
                  <a:chExt cx="423978" cy="773050"/>
                </a:xfrm>
                <a:noFill/>
              </p:grpSpPr>
              <p:sp>
                <p:nvSpPr>
                  <p:cNvPr id="291" name="Graphique 1074">
                    <a:extLst>
                      <a:ext uri="{FF2B5EF4-FFF2-40B4-BE49-F238E27FC236}">
                        <a16:creationId xmlns:a16="http://schemas.microsoft.com/office/drawing/2014/main" id="{CC9313B9-21BD-46F9-A965-8F47F81BF7F9}"/>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292" name="Graphique 1074">
                    <a:extLst>
                      <a:ext uri="{FF2B5EF4-FFF2-40B4-BE49-F238E27FC236}">
                        <a16:creationId xmlns:a16="http://schemas.microsoft.com/office/drawing/2014/main" id="{5907E69B-C9C7-47E6-BBC5-7D1824BC6FF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293" name="Graphique 1074">
                    <a:extLst>
                      <a:ext uri="{FF2B5EF4-FFF2-40B4-BE49-F238E27FC236}">
                        <a16:creationId xmlns:a16="http://schemas.microsoft.com/office/drawing/2014/main" id="{6AD8781E-7143-44AE-97FC-72D245C1A8B4}"/>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294" name="Graphique 1074">
                    <a:extLst>
                      <a:ext uri="{FF2B5EF4-FFF2-40B4-BE49-F238E27FC236}">
                        <a16:creationId xmlns:a16="http://schemas.microsoft.com/office/drawing/2014/main" id="{42FE6B5E-DA32-4866-BC8E-16557B888FA8}"/>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295" name="Graphique 1074">
                    <a:extLst>
                      <a:ext uri="{FF2B5EF4-FFF2-40B4-BE49-F238E27FC236}">
                        <a16:creationId xmlns:a16="http://schemas.microsoft.com/office/drawing/2014/main" id="{040DFCD3-279D-4AD7-9DCF-3512AF5FCA43}"/>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9" name="Graphique 1074">
                  <a:extLst>
                    <a:ext uri="{FF2B5EF4-FFF2-40B4-BE49-F238E27FC236}">
                      <a16:creationId xmlns:a16="http://schemas.microsoft.com/office/drawing/2014/main" id="{4DF7A899-F9E8-4716-A0EB-2F90B13F014B}"/>
                    </a:ext>
                  </a:extLst>
                </p:cNvPr>
                <p:cNvGrpSpPr/>
                <p:nvPr/>
              </p:nvGrpSpPr>
              <p:grpSpPr>
                <a:xfrm>
                  <a:off x="5644069" y="2208430"/>
                  <a:ext cx="767133" cy="655968"/>
                  <a:chOff x="5644069" y="2208430"/>
                  <a:chExt cx="767133" cy="655968"/>
                </a:xfrm>
                <a:noFill/>
              </p:grpSpPr>
              <p:sp>
                <p:nvSpPr>
                  <p:cNvPr id="286" name="Graphique 1074">
                    <a:extLst>
                      <a:ext uri="{FF2B5EF4-FFF2-40B4-BE49-F238E27FC236}">
                        <a16:creationId xmlns:a16="http://schemas.microsoft.com/office/drawing/2014/main" id="{3F253BD5-F54E-41A2-8938-8D731C672358}"/>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287" name="Graphique 1074">
                    <a:extLst>
                      <a:ext uri="{FF2B5EF4-FFF2-40B4-BE49-F238E27FC236}">
                        <a16:creationId xmlns:a16="http://schemas.microsoft.com/office/drawing/2014/main" id="{CC5337F6-BD80-4563-9E95-693D48017D4C}"/>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288" name="Graphique 1074">
                    <a:extLst>
                      <a:ext uri="{FF2B5EF4-FFF2-40B4-BE49-F238E27FC236}">
                        <a16:creationId xmlns:a16="http://schemas.microsoft.com/office/drawing/2014/main" id="{F154CE99-1F59-441D-A034-B791FF75AE3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289" name="Graphique 1074">
                    <a:extLst>
                      <a:ext uri="{FF2B5EF4-FFF2-40B4-BE49-F238E27FC236}">
                        <a16:creationId xmlns:a16="http://schemas.microsoft.com/office/drawing/2014/main" id="{347B31AD-E1A0-494C-9099-EDC7B3D89BB2}"/>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290" name="Graphique 1074">
                    <a:extLst>
                      <a:ext uri="{FF2B5EF4-FFF2-40B4-BE49-F238E27FC236}">
                        <a16:creationId xmlns:a16="http://schemas.microsoft.com/office/drawing/2014/main" id="{0CE93098-28B9-436E-A2AC-AF86466F5B27}"/>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80" name="Graphique 1074">
                  <a:extLst>
                    <a:ext uri="{FF2B5EF4-FFF2-40B4-BE49-F238E27FC236}">
                      <a16:creationId xmlns:a16="http://schemas.microsoft.com/office/drawing/2014/main" id="{C1470197-E3F9-4AA7-8FFC-48AACC128450}"/>
                    </a:ext>
                  </a:extLst>
                </p:cNvPr>
                <p:cNvGrpSpPr/>
                <p:nvPr/>
              </p:nvGrpSpPr>
              <p:grpSpPr>
                <a:xfrm>
                  <a:off x="5661725" y="2443578"/>
                  <a:ext cx="773422" cy="428893"/>
                  <a:chOff x="5661725" y="2443578"/>
                  <a:chExt cx="773422" cy="428893"/>
                </a:xfrm>
                <a:noFill/>
              </p:grpSpPr>
              <p:sp>
                <p:nvSpPr>
                  <p:cNvPr id="281" name="Graphique 1074">
                    <a:extLst>
                      <a:ext uri="{FF2B5EF4-FFF2-40B4-BE49-F238E27FC236}">
                        <a16:creationId xmlns:a16="http://schemas.microsoft.com/office/drawing/2014/main" id="{8CB52D8C-8627-4A11-BCCF-49DAE37F6C7A}"/>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282" name="Graphique 1074">
                    <a:extLst>
                      <a:ext uri="{FF2B5EF4-FFF2-40B4-BE49-F238E27FC236}">
                        <a16:creationId xmlns:a16="http://schemas.microsoft.com/office/drawing/2014/main" id="{39DEBD00-13E5-40D5-B7D3-34544A78771D}"/>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283" name="Graphique 1074">
                    <a:extLst>
                      <a:ext uri="{FF2B5EF4-FFF2-40B4-BE49-F238E27FC236}">
                        <a16:creationId xmlns:a16="http://schemas.microsoft.com/office/drawing/2014/main" id="{C30C2AC5-F98B-4FE5-B3C0-ECD3378A7097}"/>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284" name="Graphique 1074">
                    <a:extLst>
                      <a:ext uri="{FF2B5EF4-FFF2-40B4-BE49-F238E27FC236}">
                        <a16:creationId xmlns:a16="http://schemas.microsoft.com/office/drawing/2014/main" id="{7D414A87-4D39-4330-A6D9-AE71EB766E19}"/>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285" name="Graphique 1074">
                    <a:extLst>
                      <a:ext uri="{FF2B5EF4-FFF2-40B4-BE49-F238E27FC236}">
                        <a16:creationId xmlns:a16="http://schemas.microsoft.com/office/drawing/2014/main" id="{0A36D023-1324-485A-9410-8685B5667FC8}"/>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271" name="Graphique 1074">
                <a:extLst>
                  <a:ext uri="{FF2B5EF4-FFF2-40B4-BE49-F238E27FC236}">
                    <a16:creationId xmlns:a16="http://schemas.microsoft.com/office/drawing/2014/main" id="{7388C830-426F-49C3-A79C-BD7B35A9D4D7}"/>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3000"/>
                  </a:schemeClr>
                </a:solidFill>
                <a:prstDash val="solid"/>
                <a:miter/>
              </a:ln>
            </p:spPr>
            <p:txBody>
              <a:bodyPr rtlCol="0" anchor="ctr"/>
              <a:lstStyle/>
              <a:p>
                <a:endParaRPr lang="fr-FR" dirty="0"/>
              </a:p>
            </p:txBody>
          </p:sp>
          <p:sp>
            <p:nvSpPr>
              <p:cNvPr id="272" name="Graphique 1074">
                <a:extLst>
                  <a:ext uri="{FF2B5EF4-FFF2-40B4-BE49-F238E27FC236}">
                    <a16:creationId xmlns:a16="http://schemas.microsoft.com/office/drawing/2014/main" id="{B7552C7A-37B7-4E73-A67F-71C6B5BB7B37}"/>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grpSp>
      <p:pic>
        <p:nvPicPr>
          <p:cNvPr id="151" name="Image 150">
            <a:extLst>
              <a:ext uri="{FF2B5EF4-FFF2-40B4-BE49-F238E27FC236}">
                <a16:creationId xmlns:a16="http://schemas.microsoft.com/office/drawing/2014/main" id="{2A89A4F0-5293-1CD3-F78F-095156DC18CA}"/>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42604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8" presetClass="emph" presetSubtype="0" repeatCount="indefinite" fill="hold" nodeType="withEffect">
                                  <p:stCondLst>
                                    <p:cond delay="0"/>
                                  </p:stCondLst>
                                  <p:childTnLst>
                                    <p:animRot by="21600000">
                                      <p:cBhvr>
                                        <p:cTn id="9" dur="60000" fill="hold"/>
                                        <p:tgtEl>
                                          <p:spTgt spid="266"/>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1000"/>
                                        <p:tgtEl>
                                          <p:spTgt spid="155"/>
                                        </p:tgtEl>
                                      </p:cBhvr>
                                    </p:animEffect>
                                  </p:childTnLst>
                                </p:cTn>
                              </p:par>
                              <p:par>
                                <p:cTn id="13" presetID="8" presetClass="emph" presetSubtype="0" repeatCount="indefinite" fill="hold" nodeType="withEffect">
                                  <p:stCondLst>
                                    <p:cond delay="0"/>
                                  </p:stCondLst>
                                  <p:childTnLst>
                                    <p:animRot by="21600000">
                                      <p:cBhvr>
                                        <p:cTn id="14" dur="60000" fill="hold"/>
                                        <p:tgtEl>
                                          <p:spTgt spid="155"/>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1000"/>
                                        <p:tgtEl>
                                          <p:spTgt spid="154"/>
                                        </p:tgtEl>
                                      </p:cBhvr>
                                    </p:animEffect>
                                  </p:childTnLst>
                                </p:cTn>
                              </p:par>
                              <p:par>
                                <p:cTn id="18" presetID="8" presetClass="emph" presetSubtype="0" repeatCount="indefinite" fill="hold" nodeType="withEffect">
                                  <p:stCondLst>
                                    <p:cond delay="0"/>
                                  </p:stCondLst>
                                  <p:childTnLst>
                                    <p:animRot by="21600000">
                                      <p:cBhvr>
                                        <p:cTn id="19" dur="60000" fill="hold"/>
                                        <p:tgtEl>
                                          <p:spTgt spid="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de text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pic>
        <p:nvPicPr>
          <p:cNvPr id="12" name="Image 11">
            <a:extLst>
              <a:ext uri="{FF2B5EF4-FFF2-40B4-BE49-F238E27FC236}">
                <a16:creationId xmlns:a16="http://schemas.microsoft.com/office/drawing/2014/main" id="{7A9A72AF-7A9B-40B3-B01F-E8B08171968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2555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e texte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7" name="ZoneTexte 16">
            <a:extLst>
              <a:ext uri="{FF2B5EF4-FFF2-40B4-BE49-F238E27FC236}">
                <a16:creationId xmlns:a16="http://schemas.microsoft.com/office/drawing/2014/main" id="{1BA33390-5378-4396-A380-5AA3B0F98312}"/>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pic>
        <p:nvPicPr>
          <p:cNvPr id="10" name="Image 9">
            <a:extLst>
              <a:ext uri="{FF2B5EF4-FFF2-40B4-BE49-F238E27FC236}">
                <a16:creationId xmlns:a16="http://schemas.microsoft.com/office/drawing/2014/main" id="{3EB10981-831B-4ED2-A0B7-39BC5910CA09}"/>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6455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e texte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pic>
        <p:nvPicPr>
          <p:cNvPr id="13" name="Image 12">
            <a:extLst>
              <a:ext uri="{FF2B5EF4-FFF2-40B4-BE49-F238E27FC236}">
                <a16:creationId xmlns:a16="http://schemas.microsoft.com/office/drawing/2014/main" id="{36828C4F-E578-4C25-8274-578CB4ED890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77102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de texte (2 bloc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1126D45-672D-4610-8AC1-6262EE934333}"/>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314450"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19" name="Rectangle : coins arrondis 18">
            <a:extLst>
              <a:ext uri="{FF2B5EF4-FFF2-40B4-BE49-F238E27FC236}">
                <a16:creationId xmlns:a16="http://schemas.microsoft.com/office/drawing/2014/main" id="{46D2DA8F-1688-4559-A9D5-459E36D51549}"/>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0" name="Espace réservé du texte 34">
            <a:extLst>
              <a:ext uri="{FF2B5EF4-FFF2-40B4-BE49-F238E27FC236}">
                <a16:creationId xmlns:a16="http://schemas.microsoft.com/office/drawing/2014/main" id="{C3EBF7AF-7617-4113-9D1D-48644D20B469}"/>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21" name="Espace réservé du texte 34">
            <a:extLst>
              <a:ext uri="{FF2B5EF4-FFF2-40B4-BE49-F238E27FC236}">
                <a16:creationId xmlns:a16="http://schemas.microsoft.com/office/drawing/2014/main" id="{F857D0F5-3844-428C-A85C-229F00D91058}"/>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13" name="Image 12">
            <a:extLst>
              <a:ext uri="{FF2B5EF4-FFF2-40B4-BE49-F238E27FC236}">
                <a16:creationId xmlns:a16="http://schemas.microsoft.com/office/drawing/2014/main" id="{D0FE0396-60ED-4B17-99AE-C4B4943EB542}"/>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254674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de texte (2 blocs)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7" name="ZoneTexte 16">
            <a:extLst>
              <a:ext uri="{FF2B5EF4-FFF2-40B4-BE49-F238E27FC236}">
                <a16:creationId xmlns:a16="http://schemas.microsoft.com/office/drawing/2014/main" id="{1BA33390-5378-4396-A380-5AA3B0F98312}"/>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0" name="Rectangle : coins arrondis 9">
            <a:extLst>
              <a:ext uri="{FF2B5EF4-FFF2-40B4-BE49-F238E27FC236}">
                <a16:creationId xmlns:a16="http://schemas.microsoft.com/office/drawing/2014/main" id="{535B9F96-CC67-4FD6-BEA2-8D069A883C15}"/>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Espace réservé du texte 34">
            <a:extLst>
              <a:ext uri="{FF2B5EF4-FFF2-40B4-BE49-F238E27FC236}">
                <a16:creationId xmlns:a16="http://schemas.microsoft.com/office/drawing/2014/main" id="{16AEA694-C0CC-49CF-A9B4-E6D6678B3104}"/>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3C4B7EAD-39C9-4D76-A07D-F5F476874AEE}"/>
              </a:ext>
            </a:extLst>
          </p:cNvPr>
          <p:cNvSpPr>
            <a:spLocks noGrp="1"/>
          </p:cNvSpPr>
          <p:nvPr>
            <p:ph type="body" sz="quarter" idx="11" hasCustomPrompt="1"/>
          </p:nvPr>
        </p:nvSpPr>
        <p:spPr>
          <a:xfrm>
            <a:off x="1314450"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20" name="Rectangle : coins arrondis 19">
            <a:extLst>
              <a:ext uri="{FF2B5EF4-FFF2-40B4-BE49-F238E27FC236}">
                <a16:creationId xmlns:a16="http://schemas.microsoft.com/office/drawing/2014/main" id="{8FDEEE8C-681F-4F81-8783-D8F23F4ED902}"/>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1" name="Espace réservé du texte 34">
            <a:extLst>
              <a:ext uri="{FF2B5EF4-FFF2-40B4-BE49-F238E27FC236}">
                <a16:creationId xmlns:a16="http://schemas.microsoft.com/office/drawing/2014/main" id="{0ADB77DF-E5BA-4808-8015-C42462A2ABC6}"/>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22" name="Espace réservé du texte 34">
            <a:extLst>
              <a:ext uri="{FF2B5EF4-FFF2-40B4-BE49-F238E27FC236}">
                <a16:creationId xmlns:a16="http://schemas.microsoft.com/office/drawing/2014/main" id="{10DBD3DC-959C-422B-A1E0-3C22A5973053}"/>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14" name="Image 13">
            <a:extLst>
              <a:ext uri="{FF2B5EF4-FFF2-40B4-BE49-F238E27FC236}">
                <a16:creationId xmlns:a16="http://schemas.microsoft.com/office/drawing/2014/main" id="{2BEBB4AF-BE00-4FB2-A4DE-80F30794B1D7}"/>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412139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vi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3EAA5-671D-4F79-852B-954AB19CD5ED}"/>
              </a:ext>
            </a:extLst>
          </p:cNvPr>
          <p:cNvSpPr>
            <a:spLocks noGrp="1"/>
          </p:cNvSpPr>
          <p:nvPr>
            <p:ph type="title"/>
          </p:nvPr>
        </p:nvSpPr>
        <p:spPr/>
        <p:txBody>
          <a:bodyPr/>
          <a:lstStyle/>
          <a:p>
            <a:r>
              <a:rPr lang="fr-FR"/>
              <a:t>Modifiez le style du titre</a:t>
            </a:r>
            <a:endParaRPr lang="fr-FR" dirty="0"/>
          </a:p>
        </p:txBody>
      </p:sp>
      <p:sp>
        <p:nvSpPr>
          <p:cNvPr id="5" name="Espace réservé du texte 4">
            <a:extLst>
              <a:ext uri="{FF2B5EF4-FFF2-40B4-BE49-F238E27FC236}">
                <a16:creationId xmlns:a16="http://schemas.microsoft.com/office/drawing/2014/main" id="{38BBA14E-F6CE-40E8-893C-46C9271AC85F}"/>
              </a:ext>
            </a:extLst>
          </p:cNvPr>
          <p:cNvSpPr>
            <a:spLocks noGrp="1"/>
          </p:cNvSpPr>
          <p:nvPr>
            <p:ph type="body" sz="quarter" idx="10" hasCustomPrompt="1"/>
          </p:nvPr>
        </p:nvSpPr>
        <p:spPr>
          <a:xfrm>
            <a:off x="657225" y="1495883"/>
            <a:ext cx="10874375" cy="4701718"/>
          </a:xfrm>
          <a:prstGeom prst="rect">
            <a:avLst/>
          </a:prstGeom>
        </p:spPr>
        <p:txBody>
          <a:bodyPr/>
          <a:lstStyle>
            <a:lvl1pPr>
              <a:spcAft>
                <a:spcPts val="1200"/>
              </a:spcAft>
              <a:defRPr/>
            </a:lvl1pPr>
            <a:lvl2pPr marL="230400">
              <a:spcAft>
                <a:spcPts val="1200"/>
              </a:spcAft>
              <a:defRPr/>
            </a:lvl2pPr>
            <a:lvl3pPr marL="468000">
              <a:spcAft>
                <a:spcPts val="1200"/>
              </a:spcAft>
              <a:defRPr/>
            </a:lvl3pPr>
            <a:lvl4pPr marL="684000">
              <a:spcAft>
                <a:spcPts val="1200"/>
              </a:spcAft>
              <a:defRPr/>
            </a:lvl4pPr>
            <a:lvl5pPr marL="900000">
              <a:spcAft>
                <a:spcPts val="1200"/>
              </a:spcAft>
              <a:defRPr/>
            </a:lvl5pPr>
          </a:lstStyle>
          <a:p>
            <a:pPr lvl="0"/>
            <a:r>
              <a:rPr lang="fr-FR" dirty="0"/>
              <a:t>Cliquez pur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Rectangle : coins arrondis 5">
            <a:extLst>
              <a:ext uri="{FF2B5EF4-FFF2-40B4-BE49-F238E27FC236}">
                <a16:creationId xmlns:a16="http://schemas.microsoft.com/office/drawing/2014/main" id="{910E272A-72FC-4B9C-8480-2BA8FCA9F48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Tree>
    <p:extLst>
      <p:ext uri="{BB962C8B-B14F-4D97-AF65-F5344CB8AC3E}">
        <p14:creationId xmlns:p14="http://schemas.microsoft.com/office/powerpoint/2010/main" val="802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de texte (2 blocs)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21B6E28D-4D07-4B43-B318-8B4DEC0D62C4}"/>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3" name="Espace réservé du texte 34">
            <a:extLst>
              <a:ext uri="{FF2B5EF4-FFF2-40B4-BE49-F238E27FC236}">
                <a16:creationId xmlns:a16="http://schemas.microsoft.com/office/drawing/2014/main" id="{0927F8FF-EB15-4482-9DDF-9E1E0C95FCF9}"/>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6" name="Espace réservé du texte 34">
            <a:extLst>
              <a:ext uri="{FF2B5EF4-FFF2-40B4-BE49-F238E27FC236}">
                <a16:creationId xmlns:a16="http://schemas.microsoft.com/office/drawing/2014/main" id="{F0EDEB38-EF41-4F72-B177-C6CC27686398}"/>
              </a:ext>
            </a:extLst>
          </p:cNvPr>
          <p:cNvSpPr>
            <a:spLocks noGrp="1"/>
          </p:cNvSpPr>
          <p:nvPr>
            <p:ph type="body" sz="quarter" idx="11" hasCustomPrompt="1"/>
          </p:nvPr>
        </p:nvSpPr>
        <p:spPr>
          <a:xfrm>
            <a:off x="1314450"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17" name="Rectangle : coins arrondis 16">
            <a:extLst>
              <a:ext uri="{FF2B5EF4-FFF2-40B4-BE49-F238E27FC236}">
                <a16:creationId xmlns:a16="http://schemas.microsoft.com/office/drawing/2014/main" id="{C1F32723-31EB-4FB4-92D6-E50E518348BE}"/>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Espace réservé du texte 34">
            <a:extLst>
              <a:ext uri="{FF2B5EF4-FFF2-40B4-BE49-F238E27FC236}">
                <a16:creationId xmlns:a16="http://schemas.microsoft.com/office/drawing/2014/main" id="{D57F5F64-0C10-436E-B9C2-3B6775EDE087}"/>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B2002680-BDB6-4165-86C8-A86C83A03FD5}"/>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14" name="Image 13">
            <a:extLst>
              <a:ext uri="{FF2B5EF4-FFF2-40B4-BE49-F238E27FC236}">
                <a16:creationId xmlns:a16="http://schemas.microsoft.com/office/drawing/2014/main" id="{34344B8C-C498-40F5-BAEE-23DB5B66A541}"/>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400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lide de texte (3 bloc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F7BC71-60DB-34D4-1DEE-CBEBDDDA97D9}"/>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a:extLst>
              <a:ext uri="{FF2B5EF4-FFF2-40B4-BE49-F238E27FC236}">
                <a16:creationId xmlns:a16="http://schemas.microsoft.com/office/drawing/2014/main" id="{5520135D-9270-8644-B968-C1132B1B3BA1}"/>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b">
            <a:normAutofit/>
          </a:bodyPr>
          <a:lstStyle>
            <a:lvl1pPr>
              <a:defRPr lang="en-US" sz="1600" dirty="0">
                <a:gradFill>
                  <a:gsLst>
                    <a:gs pos="0">
                      <a:srgbClr val="01A3B9"/>
                    </a:gs>
                    <a:gs pos="100000">
                      <a:srgbClr val="018FBD"/>
                    </a:gs>
                  </a:gsLst>
                  <a:lin ang="5400000" scaled="1"/>
                </a:gradFill>
                <a:latin typeface="Avenir LT Std 55 Roman" panose="020B0703020203020204" pitchFamily="34" charset="0"/>
              </a:defRPr>
            </a:lvl1pPr>
          </a:lstStyle>
          <a:p>
            <a:pPr lvl="0">
              <a:lnSpc>
                <a:spcPct val="100000"/>
              </a:lnSpc>
            </a:pPr>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5101"/>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b">
            <a:normAutofit/>
          </a:bodyPr>
          <a:lstStyle>
            <a:lvl1pPr>
              <a:defRPr lang="en-US" sz="1600" dirty="0">
                <a:gradFill>
                  <a:gsLst>
                    <a:gs pos="0">
                      <a:srgbClr val="01A3B9"/>
                    </a:gs>
                    <a:gs pos="100000">
                      <a:srgbClr val="018FBD"/>
                    </a:gs>
                  </a:gsLst>
                  <a:lin ang="5400000" scaled="1"/>
                </a:gradFill>
                <a:latin typeface="Avenir LT Std 55 Roman" panose="020B0703020203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5254"/>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noAutofit/>
          </a:bodyPr>
          <a:lstStyle>
            <a:lvl1pPr>
              <a:lnSpc>
                <a:spcPct val="100000"/>
              </a:lnSpc>
              <a:defRPr lang="en-US" sz="1600" kern="1200" dirty="0">
                <a:gradFill>
                  <a:gsLst>
                    <a:gs pos="0">
                      <a:srgbClr val="01A3B9"/>
                    </a:gs>
                    <a:gs pos="100000">
                      <a:srgbClr val="018FBD"/>
                    </a:gs>
                  </a:gsLst>
                  <a:lin ang="5400000" scaled="1"/>
                </a:gra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7" name="Rectangle : coins arrondis 26">
            <a:extLst>
              <a:ext uri="{FF2B5EF4-FFF2-40B4-BE49-F238E27FC236}">
                <a16:creationId xmlns:a16="http://schemas.microsoft.com/office/drawing/2014/main" id="{BFEDFF1D-0180-9591-8F09-115442D70DD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Tree>
    <p:extLst>
      <p:ext uri="{BB962C8B-B14F-4D97-AF65-F5344CB8AC3E}">
        <p14:creationId xmlns:p14="http://schemas.microsoft.com/office/powerpoint/2010/main" val="344058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lide de texte (3 bloc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D7DC76-ACDC-4689-A431-08E67FA1338F}"/>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5101"/>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5254"/>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28" name="Image 27">
            <a:extLst>
              <a:ext uri="{FF2B5EF4-FFF2-40B4-BE49-F238E27FC236}">
                <a16:creationId xmlns:a16="http://schemas.microsoft.com/office/drawing/2014/main" id="{C665EF21-5E42-4ADF-89C0-3634EE06169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20" name="Rectangle : coins arrondis 19">
            <a:extLst>
              <a:ext uri="{FF2B5EF4-FFF2-40B4-BE49-F238E27FC236}">
                <a16:creationId xmlns:a16="http://schemas.microsoft.com/office/drawing/2014/main" id="{E6ADBE01-CE4F-49EF-A3F6-61DFE38FA52D}"/>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Tree>
    <p:extLst>
      <p:ext uri="{BB962C8B-B14F-4D97-AF65-F5344CB8AC3E}">
        <p14:creationId xmlns:p14="http://schemas.microsoft.com/office/powerpoint/2010/main" val="14195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lide de texte (3 bloc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9911E-CE0C-4891-8804-97B72F396767}"/>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5101"/>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5254"/>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venir LT Std 55 Roman" panose="020B0703020203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28" name="Image 27">
            <a:extLst>
              <a:ext uri="{FF2B5EF4-FFF2-40B4-BE49-F238E27FC236}">
                <a16:creationId xmlns:a16="http://schemas.microsoft.com/office/drawing/2014/main" id="{C665EF21-5E42-4ADF-89C0-3634EE06169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32" name="Rectangle : coins arrondis 31">
            <a:extLst>
              <a:ext uri="{FF2B5EF4-FFF2-40B4-BE49-F238E27FC236}">
                <a16:creationId xmlns:a16="http://schemas.microsoft.com/office/drawing/2014/main" id="{B42ED398-BDA8-4CD6-89E4-98AD064CEB32}"/>
              </a:ext>
            </a:extLst>
          </p:cNvPr>
          <p:cNvSpPr/>
          <p:nvPr userDrawn="1"/>
        </p:nvSpPr>
        <p:spPr>
          <a:xfrm>
            <a:off x="657225" y="-107576"/>
            <a:ext cx="54000" cy="288000"/>
          </a:xfrm>
          <a:prstGeom prst="roundRect">
            <a:avLst>
              <a:gd name="adj" fmla="val 50000"/>
            </a:avLst>
          </a:prstGeom>
          <a:solidFill>
            <a:srgbClr val="82459B"/>
          </a:solidFill>
          <a:ln>
            <a:solidFill>
              <a:srgbClr val="82459B"/>
            </a:solid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Tree>
    <p:extLst>
      <p:ext uri="{BB962C8B-B14F-4D97-AF65-F5344CB8AC3E}">
        <p14:creationId xmlns:p14="http://schemas.microsoft.com/office/powerpoint/2010/main" val="202638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de texte (6 bloc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28" name="Image 27">
            <a:extLst>
              <a:ext uri="{FF2B5EF4-FFF2-40B4-BE49-F238E27FC236}">
                <a16:creationId xmlns:a16="http://schemas.microsoft.com/office/drawing/2014/main" id="{C665EF21-5E42-4ADF-89C0-3634EE06169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185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lide de texte (6 bloc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CEE13E5-D58B-4006-AB6F-F33B1F8E138E}"/>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rgbClr val="F89927"/>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28" name="Image 27">
            <a:extLst>
              <a:ext uri="{FF2B5EF4-FFF2-40B4-BE49-F238E27FC236}">
                <a16:creationId xmlns:a16="http://schemas.microsoft.com/office/drawing/2014/main" id="{C665EF21-5E42-4ADF-89C0-3634EE06169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33" name="Rectangle : coins arrondis 32">
            <a:extLst>
              <a:ext uri="{FF2B5EF4-FFF2-40B4-BE49-F238E27FC236}">
                <a16:creationId xmlns:a16="http://schemas.microsoft.com/office/drawing/2014/main" id="{F4F46C67-E44F-404E-9E85-8C0FDF27534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Tree>
    <p:extLst>
      <p:ext uri="{BB962C8B-B14F-4D97-AF65-F5344CB8AC3E}">
        <p14:creationId xmlns:p14="http://schemas.microsoft.com/office/powerpoint/2010/main" val="23077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lide de texte (6 bloc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2D6075-F569-4320-8937-81E597688717}"/>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rgbClr val="82459B"/>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28" name="Image 27">
            <a:extLst>
              <a:ext uri="{FF2B5EF4-FFF2-40B4-BE49-F238E27FC236}">
                <a16:creationId xmlns:a16="http://schemas.microsoft.com/office/drawing/2014/main" id="{C665EF21-5E42-4ADF-89C0-3634EE061693}"/>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33" name="Rectangle : coins arrondis 32">
            <a:extLst>
              <a:ext uri="{FF2B5EF4-FFF2-40B4-BE49-F238E27FC236}">
                <a16:creationId xmlns:a16="http://schemas.microsoft.com/office/drawing/2014/main" id="{DA6CFCE6-8893-40D9-B0D8-9428F8E22B35}"/>
              </a:ext>
            </a:extLst>
          </p:cNvPr>
          <p:cNvSpPr/>
          <p:nvPr userDrawn="1"/>
        </p:nvSpPr>
        <p:spPr>
          <a:xfrm>
            <a:off x="657225" y="-107576"/>
            <a:ext cx="54000" cy="288000"/>
          </a:xfrm>
          <a:prstGeom prst="roundRect">
            <a:avLst>
              <a:gd name="adj" fmla="val 50000"/>
            </a:avLst>
          </a:prstGeom>
          <a:solidFill>
            <a:srgbClr val="82459B"/>
          </a:solidFill>
          <a:ln>
            <a:solidFill>
              <a:srgbClr val="82459B"/>
            </a:solid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Tree>
    <p:extLst>
      <p:ext uri="{BB962C8B-B14F-4D97-AF65-F5344CB8AC3E}">
        <p14:creationId xmlns:p14="http://schemas.microsoft.com/office/powerpoint/2010/main" val="142585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44" name="Image 43">
            <a:extLst>
              <a:ext uri="{FF2B5EF4-FFF2-40B4-BE49-F238E27FC236}">
                <a16:creationId xmlns:a16="http://schemas.microsoft.com/office/drawing/2014/main" id="{BC08A54F-AE62-4255-89DD-2BC3226A9809}"/>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6" name="Image 45">
            <a:extLst>
              <a:ext uri="{FF2B5EF4-FFF2-40B4-BE49-F238E27FC236}">
                <a16:creationId xmlns:a16="http://schemas.microsoft.com/office/drawing/2014/main" id="{14DD2A09-560D-F101-B3E8-0684A7345455}"/>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29301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46" name="Image 45">
            <a:extLst>
              <a:ext uri="{FF2B5EF4-FFF2-40B4-BE49-F238E27FC236}">
                <a16:creationId xmlns:a16="http://schemas.microsoft.com/office/drawing/2014/main" id="{FC52A122-87BA-4356-9F0E-E8FCF7366950}"/>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7" name="Image 46">
            <a:extLst>
              <a:ext uri="{FF2B5EF4-FFF2-40B4-BE49-F238E27FC236}">
                <a16:creationId xmlns:a16="http://schemas.microsoft.com/office/drawing/2014/main" id="{F5B84105-0F6D-7B4C-5837-3000747F1316}"/>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19521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314450" y="2999098"/>
            <a:ext cx="9589524" cy="2705666"/>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46" name="Image 45">
            <a:extLst>
              <a:ext uri="{FF2B5EF4-FFF2-40B4-BE49-F238E27FC236}">
                <a16:creationId xmlns:a16="http://schemas.microsoft.com/office/drawing/2014/main" id="{A362C874-8514-4250-9A35-DBD739DB4D41}"/>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7" name="Image 46">
            <a:extLst>
              <a:ext uri="{FF2B5EF4-FFF2-40B4-BE49-F238E27FC236}">
                <a16:creationId xmlns:a16="http://schemas.microsoft.com/office/drawing/2014/main" id="{24A0DCE8-9B0A-3BC6-E2BB-0F058E49E84B}"/>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99114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lide vide couleur">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22CC6D6-731E-47A2-9D1D-960F12977862}"/>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5" name="Espace réservé du titre 1">
            <a:extLst>
              <a:ext uri="{FF2B5EF4-FFF2-40B4-BE49-F238E27FC236}">
                <a16:creationId xmlns:a16="http://schemas.microsoft.com/office/drawing/2014/main" id="{0C62B066-B266-4D5E-B6E1-7396260930C3}"/>
              </a:ext>
            </a:extLst>
          </p:cNvPr>
          <p:cNvSpPr>
            <a:spLocks noGrp="1"/>
          </p:cNvSpPr>
          <p:nvPr>
            <p:ph type="title"/>
          </p:nvPr>
        </p:nvSpPr>
        <p:spPr>
          <a:xfrm>
            <a:off x="662414" y="645077"/>
            <a:ext cx="9923775" cy="408532"/>
          </a:xfrm>
          <a:prstGeom prst="rect">
            <a:avLst/>
          </a:prstGeom>
        </p:spPr>
        <p:txBody>
          <a:bodyPr vert="horz" lIns="0" tIns="0" rIns="0" bIns="0" rtlCol="0" anchor="t">
            <a:noAutofit/>
          </a:bodyPr>
          <a:lstStyle>
            <a:lvl1pPr>
              <a:defRPr>
                <a:solidFill>
                  <a:schemeClr val="tx1"/>
                </a:solidFill>
              </a:defRPr>
            </a:lvl1pPr>
          </a:lstStyle>
          <a:p>
            <a:r>
              <a:rPr lang="fr-FR"/>
              <a:t>Modifiez le style du titre</a:t>
            </a:r>
            <a:endParaRPr lang="fr-FR" dirty="0"/>
          </a:p>
        </p:txBody>
      </p:sp>
      <p:sp>
        <p:nvSpPr>
          <p:cNvPr id="40" name="Rectangle : coins arrondis 39">
            <a:extLst>
              <a:ext uri="{FF2B5EF4-FFF2-40B4-BE49-F238E27FC236}">
                <a16:creationId xmlns:a16="http://schemas.microsoft.com/office/drawing/2014/main" id="{AFF61DBF-2350-450F-A60B-B933880B02E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41" name="Espace réservé du texte 4">
            <a:extLst>
              <a:ext uri="{FF2B5EF4-FFF2-40B4-BE49-F238E27FC236}">
                <a16:creationId xmlns:a16="http://schemas.microsoft.com/office/drawing/2014/main" id="{848EEAA6-7248-478D-A6FF-11FB8F6D179D}"/>
              </a:ext>
            </a:extLst>
          </p:cNvPr>
          <p:cNvSpPr>
            <a:spLocks noGrp="1"/>
          </p:cNvSpPr>
          <p:nvPr>
            <p:ph type="body" sz="quarter" idx="10"/>
          </p:nvPr>
        </p:nvSpPr>
        <p:spPr>
          <a:xfrm>
            <a:off x="657225" y="1495883"/>
            <a:ext cx="10874375" cy="4701718"/>
          </a:xfrm>
          <a:prstGeom prst="rect">
            <a:avLst/>
          </a:prstGeom>
        </p:spPr>
        <p:txBody>
          <a:bodyPr/>
          <a:lstStyle>
            <a:lvl1pPr marL="0" indent="0">
              <a:spcAft>
                <a:spcPts val="1200"/>
              </a:spcAft>
              <a:buClr>
                <a:schemeClr val="tx1"/>
              </a:buClr>
              <a:buFont typeface="Arial" panose="020B0604020202020204" pitchFamily="34" charset="0"/>
              <a:buNone/>
              <a:defRPr>
                <a:solidFill>
                  <a:schemeClr val="tx1">
                    <a:alpha val="80000"/>
                  </a:schemeClr>
                </a:solidFill>
              </a:defRPr>
            </a:lvl1pPr>
            <a:lvl2pPr marL="230400" indent="-228600">
              <a:spcAft>
                <a:spcPts val="1200"/>
              </a:spcAft>
              <a:buClr>
                <a:schemeClr val="tx1"/>
              </a:buClr>
              <a:buFont typeface="Arial" panose="020B0604020202020204" pitchFamily="34" charset="0"/>
              <a:buChar char="•"/>
              <a:defRPr>
                <a:solidFill>
                  <a:schemeClr val="tx1">
                    <a:alpha val="80000"/>
                  </a:schemeClr>
                </a:solidFill>
              </a:defRPr>
            </a:lvl2pPr>
            <a:lvl3pPr marL="468000" indent="-228600">
              <a:spcAft>
                <a:spcPts val="1200"/>
              </a:spcAft>
              <a:buClr>
                <a:schemeClr val="tx1"/>
              </a:buClr>
              <a:buFont typeface="Arial" panose="020B0604020202020204" pitchFamily="34" charset="0"/>
              <a:buChar char="•"/>
              <a:defRPr>
                <a:solidFill>
                  <a:schemeClr val="tx1">
                    <a:alpha val="80000"/>
                  </a:schemeClr>
                </a:solidFill>
              </a:defRPr>
            </a:lvl3pPr>
            <a:lvl4pPr marL="684000" indent="-228600">
              <a:spcAft>
                <a:spcPts val="1200"/>
              </a:spcAft>
              <a:buClr>
                <a:schemeClr val="tx1"/>
              </a:buClr>
              <a:buFont typeface="Arial" panose="020B0604020202020204" pitchFamily="34" charset="0"/>
              <a:buChar char="•"/>
              <a:defRPr>
                <a:solidFill>
                  <a:schemeClr val="tx1">
                    <a:alpha val="80000"/>
                  </a:schemeClr>
                </a:solidFill>
              </a:defRPr>
            </a:lvl4pPr>
            <a:lvl5pPr marL="900000" indent="-228600">
              <a:spcAft>
                <a:spcPts val="1200"/>
              </a:spcAft>
              <a:buClr>
                <a:schemeClr val="tx1"/>
              </a:buClr>
              <a:buFont typeface="Arial" panose="020B0604020202020204" pitchFamily="34" charset="0"/>
              <a:buChar char="•"/>
              <a:defRPr>
                <a:solidFill>
                  <a:schemeClr val="tx1">
                    <a:alpha val="80000"/>
                  </a:schemeClr>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42" name="Image 41">
            <a:extLst>
              <a:ext uri="{FF2B5EF4-FFF2-40B4-BE49-F238E27FC236}">
                <a16:creationId xmlns:a16="http://schemas.microsoft.com/office/drawing/2014/main" id="{B65D2EE1-E78B-42C8-B932-CAD6AA8420B4}"/>
              </a:ext>
            </a:extLst>
          </p:cNvPr>
          <p:cNvPicPr>
            <a:picLocks noChangeAspect="1"/>
          </p:cNvPicPr>
          <p:nvPr userDrawn="1"/>
        </p:nvPicPr>
        <p:blipFill>
          <a:blip r:embed="rId2"/>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21283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2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C68B3DF-E43D-4534-A944-3FFCB82C6264}"/>
              </a:ext>
            </a:extLst>
          </p:cNvPr>
          <p:cNvSpPr/>
          <p:nvPr userDrawn="1"/>
        </p:nvSpPr>
        <p:spPr>
          <a:xfrm>
            <a:off x="657226" y="1495880"/>
            <a:ext cx="5110161" cy="4682851"/>
          </a:xfrm>
          <a:prstGeom prst="roundRect">
            <a:avLst>
              <a:gd name="adj" fmla="val 3765"/>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6" name="Rectangle : coins arrondis 45">
            <a:extLst>
              <a:ext uri="{FF2B5EF4-FFF2-40B4-BE49-F238E27FC236}">
                <a16:creationId xmlns:a16="http://schemas.microsoft.com/office/drawing/2014/main" id="{1B90456B-07CA-4392-A875-C9E89911B2DC}"/>
              </a:ext>
            </a:extLst>
          </p:cNvPr>
          <p:cNvSpPr/>
          <p:nvPr userDrawn="1"/>
        </p:nvSpPr>
        <p:spPr>
          <a:xfrm>
            <a:off x="6424612" y="1495880"/>
            <a:ext cx="5110161" cy="4682851"/>
          </a:xfrm>
          <a:prstGeom prst="roundRect">
            <a:avLst>
              <a:gd name="adj" fmla="val 3765"/>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7" name="Espace réservé du texte 34">
            <a:extLst>
              <a:ext uri="{FF2B5EF4-FFF2-40B4-BE49-F238E27FC236}">
                <a16:creationId xmlns:a16="http://schemas.microsoft.com/office/drawing/2014/main" id="{241F596B-E2F8-4626-A125-52329C9977DB}"/>
              </a:ext>
            </a:extLst>
          </p:cNvPr>
          <p:cNvSpPr>
            <a:spLocks noGrp="1"/>
          </p:cNvSpPr>
          <p:nvPr>
            <p:ph type="body" sz="quarter" idx="12" hasCustomPrompt="1"/>
          </p:nvPr>
        </p:nvSpPr>
        <p:spPr>
          <a:xfrm>
            <a:off x="1284851"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8" name="Espace réservé du texte 34">
            <a:extLst>
              <a:ext uri="{FF2B5EF4-FFF2-40B4-BE49-F238E27FC236}">
                <a16:creationId xmlns:a16="http://schemas.microsoft.com/office/drawing/2014/main" id="{121D5FBF-D15B-4EC6-9CBE-266A8829A07D}"/>
              </a:ext>
            </a:extLst>
          </p:cNvPr>
          <p:cNvSpPr>
            <a:spLocks noGrp="1"/>
          </p:cNvSpPr>
          <p:nvPr>
            <p:ph type="body" sz="quarter" idx="13" hasCustomPrompt="1"/>
          </p:nvPr>
        </p:nvSpPr>
        <p:spPr>
          <a:xfrm>
            <a:off x="1314450" y="2999098"/>
            <a:ext cx="3825308"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49" name="Espace réservé du texte 34">
            <a:extLst>
              <a:ext uri="{FF2B5EF4-FFF2-40B4-BE49-F238E27FC236}">
                <a16:creationId xmlns:a16="http://schemas.microsoft.com/office/drawing/2014/main" id="{03CA1457-D759-415F-9D18-1E1F43FAB91A}"/>
              </a:ext>
            </a:extLst>
          </p:cNvPr>
          <p:cNvSpPr>
            <a:spLocks noGrp="1"/>
          </p:cNvSpPr>
          <p:nvPr>
            <p:ph type="body" sz="quarter" idx="14" hasCustomPrompt="1"/>
          </p:nvPr>
        </p:nvSpPr>
        <p:spPr>
          <a:xfrm>
            <a:off x="7052236"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0" name="Espace réservé du texte 34">
            <a:extLst>
              <a:ext uri="{FF2B5EF4-FFF2-40B4-BE49-F238E27FC236}">
                <a16:creationId xmlns:a16="http://schemas.microsoft.com/office/drawing/2014/main" id="{1875C1C6-3E1A-47E1-81FA-22C3B612A544}"/>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51" name="Image 50">
            <a:extLst>
              <a:ext uri="{FF2B5EF4-FFF2-40B4-BE49-F238E27FC236}">
                <a16:creationId xmlns:a16="http://schemas.microsoft.com/office/drawing/2014/main" id="{F251DA97-5371-4219-9952-F218833E1C04}"/>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52" name="Image 51">
            <a:extLst>
              <a:ext uri="{FF2B5EF4-FFF2-40B4-BE49-F238E27FC236}">
                <a16:creationId xmlns:a16="http://schemas.microsoft.com/office/drawing/2014/main" id="{3A477127-9CF0-24B5-9098-2B8E8438E181}"/>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6289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46" name="Rectangle : coins arrondis 45">
            <a:extLst>
              <a:ext uri="{FF2B5EF4-FFF2-40B4-BE49-F238E27FC236}">
                <a16:creationId xmlns:a16="http://schemas.microsoft.com/office/drawing/2014/main" id="{38330015-B3E0-4D8E-8896-3AB240C69AC4}"/>
              </a:ext>
            </a:extLst>
          </p:cNvPr>
          <p:cNvSpPr/>
          <p:nvPr userDrawn="1"/>
        </p:nvSpPr>
        <p:spPr>
          <a:xfrm>
            <a:off x="657226" y="1495880"/>
            <a:ext cx="5110161" cy="4682851"/>
          </a:xfrm>
          <a:prstGeom prst="roundRect">
            <a:avLst>
              <a:gd name="adj" fmla="val 3765"/>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47" name="Rectangle : coins arrondis 46">
            <a:extLst>
              <a:ext uri="{FF2B5EF4-FFF2-40B4-BE49-F238E27FC236}">
                <a16:creationId xmlns:a16="http://schemas.microsoft.com/office/drawing/2014/main" id="{C7C08E41-1C5B-4556-93DA-9474E3D27411}"/>
              </a:ext>
            </a:extLst>
          </p:cNvPr>
          <p:cNvSpPr/>
          <p:nvPr userDrawn="1"/>
        </p:nvSpPr>
        <p:spPr>
          <a:xfrm>
            <a:off x="6424612" y="1495880"/>
            <a:ext cx="5110161" cy="4682851"/>
          </a:xfrm>
          <a:prstGeom prst="roundRect">
            <a:avLst>
              <a:gd name="adj" fmla="val 3765"/>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48" name="Espace réservé du texte 34">
            <a:extLst>
              <a:ext uri="{FF2B5EF4-FFF2-40B4-BE49-F238E27FC236}">
                <a16:creationId xmlns:a16="http://schemas.microsoft.com/office/drawing/2014/main" id="{B0A7ADBD-9E98-4342-B396-0921BB8689D9}"/>
              </a:ext>
            </a:extLst>
          </p:cNvPr>
          <p:cNvSpPr>
            <a:spLocks noGrp="1"/>
          </p:cNvSpPr>
          <p:nvPr>
            <p:ph type="body" sz="quarter" idx="12" hasCustomPrompt="1"/>
          </p:nvPr>
        </p:nvSpPr>
        <p:spPr>
          <a:xfrm>
            <a:off x="1284851"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9" name="Espace réservé du texte 34">
            <a:extLst>
              <a:ext uri="{FF2B5EF4-FFF2-40B4-BE49-F238E27FC236}">
                <a16:creationId xmlns:a16="http://schemas.microsoft.com/office/drawing/2014/main" id="{A471DE9B-4427-4324-9AFF-3348DC69592F}"/>
              </a:ext>
            </a:extLst>
          </p:cNvPr>
          <p:cNvSpPr>
            <a:spLocks noGrp="1"/>
          </p:cNvSpPr>
          <p:nvPr>
            <p:ph type="body" sz="quarter" idx="13" hasCustomPrompt="1"/>
          </p:nvPr>
        </p:nvSpPr>
        <p:spPr>
          <a:xfrm>
            <a:off x="1314450" y="2999098"/>
            <a:ext cx="3825308"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50" name="Espace réservé du texte 34">
            <a:extLst>
              <a:ext uri="{FF2B5EF4-FFF2-40B4-BE49-F238E27FC236}">
                <a16:creationId xmlns:a16="http://schemas.microsoft.com/office/drawing/2014/main" id="{1C89D113-C7F6-4419-B238-39418FD4C165}"/>
              </a:ext>
            </a:extLst>
          </p:cNvPr>
          <p:cNvSpPr>
            <a:spLocks noGrp="1"/>
          </p:cNvSpPr>
          <p:nvPr>
            <p:ph type="body" sz="quarter" idx="14" hasCustomPrompt="1"/>
          </p:nvPr>
        </p:nvSpPr>
        <p:spPr>
          <a:xfrm>
            <a:off x="7052236"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1" name="Espace réservé du texte 34">
            <a:extLst>
              <a:ext uri="{FF2B5EF4-FFF2-40B4-BE49-F238E27FC236}">
                <a16:creationId xmlns:a16="http://schemas.microsoft.com/office/drawing/2014/main" id="{967A8C38-45A0-49BA-8F01-8B66A73F3AA0}"/>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53" name="Image 52">
            <a:extLst>
              <a:ext uri="{FF2B5EF4-FFF2-40B4-BE49-F238E27FC236}">
                <a16:creationId xmlns:a16="http://schemas.microsoft.com/office/drawing/2014/main" id="{60CCD007-6F6D-CB46-6200-7BC5A45238DA}"/>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17460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46" name="Rectangle : coins arrondis 45">
            <a:extLst>
              <a:ext uri="{FF2B5EF4-FFF2-40B4-BE49-F238E27FC236}">
                <a16:creationId xmlns:a16="http://schemas.microsoft.com/office/drawing/2014/main" id="{016F408F-BD2B-4EFE-AE4B-116F51AFBBD5}"/>
              </a:ext>
            </a:extLst>
          </p:cNvPr>
          <p:cNvSpPr/>
          <p:nvPr userDrawn="1"/>
        </p:nvSpPr>
        <p:spPr>
          <a:xfrm>
            <a:off x="657226" y="1495880"/>
            <a:ext cx="5110161" cy="4682851"/>
          </a:xfrm>
          <a:prstGeom prst="roundRect">
            <a:avLst>
              <a:gd name="adj" fmla="val 3765"/>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47" name="Rectangle : coins arrondis 46">
            <a:extLst>
              <a:ext uri="{FF2B5EF4-FFF2-40B4-BE49-F238E27FC236}">
                <a16:creationId xmlns:a16="http://schemas.microsoft.com/office/drawing/2014/main" id="{175D6D77-9985-4C03-9F7D-F9F08BA1F83F}"/>
              </a:ext>
            </a:extLst>
          </p:cNvPr>
          <p:cNvSpPr/>
          <p:nvPr userDrawn="1"/>
        </p:nvSpPr>
        <p:spPr>
          <a:xfrm>
            <a:off x="6424612" y="1495880"/>
            <a:ext cx="5110161" cy="4682851"/>
          </a:xfrm>
          <a:prstGeom prst="roundRect">
            <a:avLst>
              <a:gd name="adj" fmla="val 3765"/>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48" name="Espace réservé du texte 34">
            <a:extLst>
              <a:ext uri="{FF2B5EF4-FFF2-40B4-BE49-F238E27FC236}">
                <a16:creationId xmlns:a16="http://schemas.microsoft.com/office/drawing/2014/main" id="{D9EED4CE-063B-4E24-81A4-3E3D58084A2A}"/>
              </a:ext>
            </a:extLst>
          </p:cNvPr>
          <p:cNvSpPr>
            <a:spLocks noGrp="1"/>
          </p:cNvSpPr>
          <p:nvPr>
            <p:ph type="body" sz="quarter" idx="12" hasCustomPrompt="1"/>
          </p:nvPr>
        </p:nvSpPr>
        <p:spPr>
          <a:xfrm>
            <a:off x="1284851"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9" name="Espace réservé du texte 34">
            <a:extLst>
              <a:ext uri="{FF2B5EF4-FFF2-40B4-BE49-F238E27FC236}">
                <a16:creationId xmlns:a16="http://schemas.microsoft.com/office/drawing/2014/main" id="{CCB3B529-7F40-4924-A33E-CAD22FF4A244}"/>
              </a:ext>
            </a:extLst>
          </p:cNvPr>
          <p:cNvSpPr>
            <a:spLocks noGrp="1"/>
          </p:cNvSpPr>
          <p:nvPr>
            <p:ph type="body" sz="quarter" idx="13" hasCustomPrompt="1"/>
          </p:nvPr>
        </p:nvSpPr>
        <p:spPr>
          <a:xfrm>
            <a:off x="1314450" y="2999098"/>
            <a:ext cx="3825308" cy="2705666"/>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50" name="Espace réservé du texte 34">
            <a:extLst>
              <a:ext uri="{FF2B5EF4-FFF2-40B4-BE49-F238E27FC236}">
                <a16:creationId xmlns:a16="http://schemas.microsoft.com/office/drawing/2014/main" id="{EF9537E9-FBE4-48DC-AAB1-6334824CFDB9}"/>
              </a:ext>
            </a:extLst>
          </p:cNvPr>
          <p:cNvSpPr>
            <a:spLocks noGrp="1"/>
          </p:cNvSpPr>
          <p:nvPr>
            <p:ph type="body" sz="quarter" idx="14" hasCustomPrompt="1"/>
          </p:nvPr>
        </p:nvSpPr>
        <p:spPr>
          <a:xfrm>
            <a:off x="7052236" y="2156921"/>
            <a:ext cx="3854907"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1" name="Espace réservé du texte 34">
            <a:extLst>
              <a:ext uri="{FF2B5EF4-FFF2-40B4-BE49-F238E27FC236}">
                <a16:creationId xmlns:a16="http://schemas.microsoft.com/office/drawing/2014/main" id="{451C3874-2E4A-482B-A4C2-2B9C9A65D3BF}"/>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53" name="Image 52">
            <a:extLst>
              <a:ext uri="{FF2B5EF4-FFF2-40B4-BE49-F238E27FC236}">
                <a16:creationId xmlns:a16="http://schemas.microsoft.com/office/drawing/2014/main" id="{858FEC2D-9C18-2BB9-BF87-65C9B60D61F4}"/>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90366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2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3" name="Rectangle : coins arrondis 22">
            <a:extLst>
              <a:ext uri="{FF2B5EF4-FFF2-40B4-BE49-F238E27FC236}">
                <a16:creationId xmlns:a16="http://schemas.microsoft.com/office/drawing/2014/main" id="{879896EA-7AF1-4618-B177-CE641218C690}"/>
              </a:ext>
            </a:extLst>
          </p:cNvPr>
          <p:cNvSpPr/>
          <p:nvPr userDrawn="1"/>
        </p:nvSpPr>
        <p:spPr>
          <a:xfrm>
            <a:off x="8201723" y="1686633"/>
            <a:ext cx="3329875" cy="4634425"/>
          </a:xfrm>
          <a:prstGeom prst="roundRect">
            <a:avLst>
              <a:gd name="adj" fmla="val 5254"/>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19" name="Rectangle : coins arrondis 18">
            <a:extLst>
              <a:ext uri="{FF2B5EF4-FFF2-40B4-BE49-F238E27FC236}">
                <a16:creationId xmlns:a16="http://schemas.microsoft.com/office/drawing/2014/main" id="{C1757CFE-7ED9-401F-BF5C-24BA85D465D6}"/>
              </a:ext>
            </a:extLst>
          </p:cNvPr>
          <p:cNvSpPr/>
          <p:nvPr userDrawn="1"/>
        </p:nvSpPr>
        <p:spPr>
          <a:xfrm>
            <a:off x="4429475" y="1686633"/>
            <a:ext cx="3329875" cy="4634425"/>
          </a:xfrm>
          <a:prstGeom prst="roundRect">
            <a:avLst>
              <a:gd name="adj" fmla="val 5101"/>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1" name="Image 50">
            <a:extLst>
              <a:ext uri="{FF2B5EF4-FFF2-40B4-BE49-F238E27FC236}">
                <a16:creationId xmlns:a16="http://schemas.microsoft.com/office/drawing/2014/main" id="{F251DA97-5371-4219-9952-F218833E1C04}"/>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4" name="Rectangle : coins arrondis 13">
            <a:extLst>
              <a:ext uri="{FF2B5EF4-FFF2-40B4-BE49-F238E27FC236}">
                <a16:creationId xmlns:a16="http://schemas.microsoft.com/office/drawing/2014/main" id="{FC68D5A0-08F7-4272-9C1F-F75D5FDA8FEB}"/>
              </a:ext>
            </a:extLst>
          </p:cNvPr>
          <p:cNvSpPr/>
          <p:nvPr userDrawn="1"/>
        </p:nvSpPr>
        <p:spPr>
          <a:xfrm>
            <a:off x="657226" y="1686633"/>
            <a:ext cx="3329875" cy="4634425"/>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venir Next LT Pro" panose="020B0504020202020204" pitchFamily="34" charset="0"/>
            </a:endParaRPr>
          </a:p>
        </p:txBody>
      </p:sp>
      <p:sp>
        <p:nvSpPr>
          <p:cNvPr id="17" name="Espace réservé du texte 34">
            <a:extLst>
              <a:ext uri="{FF2B5EF4-FFF2-40B4-BE49-F238E27FC236}">
                <a16:creationId xmlns:a16="http://schemas.microsoft.com/office/drawing/2014/main" id="{ABF6F633-402D-433D-B231-F65653C59783}"/>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01022816-E70A-4811-B546-47428DF23596}"/>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B16B4AAB-28F6-49F2-9B62-7E2D5E6511E3}"/>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7103C403-F550-4FDC-ADA9-418E660CC5BE}"/>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659DD6D4-553C-4201-A194-EC974B808FD0}"/>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D23ADE2C-AF70-40BD-AD9F-CA35245AB8AF}"/>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pic>
        <p:nvPicPr>
          <p:cNvPr id="22" name="Image 21">
            <a:extLst>
              <a:ext uri="{FF2B5EF4-FFF2-40B4-BE49-F238E27FC236}">
                <a16:creationId xmlns:a16="http://schemas.microsoft.com/office/drawing/2014/main" id="{B6EC045D-6781-F2F9-08A2-EC9CDED8183B}"/>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9903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5EC7579E-889B-4F06-A41B-05F95C22F259}"/>
              </a:ext>
            </a:extLst>
          </p:cNvPr>
          <p:cNvSpPr/>
          <p:nvPr userDrawn="1"/>
        </p:nvSpPr>
        <p:spPr>
          <a:xfrm>
            <a:off x="657226" y="1369140"/>
            <a:ext cx="3329875" cy="4951915"/>
          </a:xfrm>
          <a:prstGeom prst="roundRect">
            <a:avLst>
              <a:gd name="adj" fmla="val 5101"/>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9" name="Rectangle : coins arrondis 18">
            <a:extLst>
              <a:ext uri="{FF2B5EF4-FFF2-40B4-BE49-F238E27FC236}">
                <a16:creationId xmlns:a16="http://schemas.microsoft.com/office/drawing/2014/main" id="{AB1A34B6-D9F5-43D7-988C-E017575DA926}"/>
              </a:ext>
            </a:extLst>
          </p:cNvPr>
          <p:cNvSpPr/>
          <p:nvPr userDrawn="1"/>
        </p:nvSpPr>
        <p:spPr>
          <a:xfrm>
            <a:off x="4429475" y="1369143"/>
            <a:ext cx="3329875" cy="4951915"/>
          </a:xfrm>
          <a:prstGeom prst="roundRect">
            <a:avLst>
              <a:gd name="adj" fmla="val 5101"/>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3" name="Rectangle : coins arrondis 22">
            <a:extLst>
              <a:ext uri="{FF2B5EF4-FFF2-40B4-BE49-F238E27FC236}">
                <a16:creationId xmlns:a16="http://schemas.microsoft.com/office/drawing/2014/main" id="{025AB053-93F3-4753-8D37-E1C63D24F50E}"/>
              </a:ext>
            </a:extLst>
          </p:cNvPr>
          <p:cNvSpPr/>
          <p:nvPr userDrawn="1"/>
        </p:nvSpPr>
        <p:spPr>
          <a:xfrm>
            <a:off x="8201723" y="1369143"/>
            <a:ext cx="3329875" cy="4951915"/>
          </a:xfrm>
          <a:prstGeom prst="roundRect">
            <a:avLst>
              <a:gd name="adj" fmla="val 5254"/>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7" name="Espace réservé du texte 34">
            <a:extLst>
              <a:ext uri="{FF2B5EF4-FFF2-40B4-BE49-F238E27FC236}">
                <a16:creationId xmlns:a16="http://schemas.microsoft.com/office/drawing/2014/main" id="{83466142-BD35-442B-BB25-2BBA2E9B5B06}"/>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7D4A4B98-B581-42C8-88E3-E93D0C6DE3BE}"/>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C8941935-FAFC-4FAC-A34F-5D654AB380E8}"/>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FAFF5DEF-6B25-4176-867C-970BB3988CF1}"/>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19E558E7-E116-4D89-A81C-25AAC6ACEEEE}"/>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A4783C34-89FE-4051-8988-160437B01641}"/>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pic>
        <p:nvPicPr>
          <p:cNvPr id="53" name="Image 52">
            <a:extLst>
              <a:ext uri="{FF2B5EF4-FFF2-40B4-BE49-F238E27FC236}">
                <a16:creationId xmlns:a16="http://schemas.microsoft.com/office/drawing/2014/main" id="{48936ECE-35DF-A235-01DC-76A777308285}"/>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173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9" name="Rectangle : coins arrondis 18">
            <a:extLst>
              <a:ext uri="{FF2B5EF4-FFF2-40B4-BE49-F238E27FC236}">
                <a16:creationId xmlns:a16="http://schemas.microsoft.com/office/drawing/2014/main" id="{9EBFA699-DE12-4FCE-82FF-67767351FA77}"/>
              </a:ext>
            </a:extLst>
          </p:cNvPr>
          <p:cNvSpPr/>
          <p:nvPr userDrawn="1"/>
        </p:nvSpPr>
        <p:spPr>
          <a:xfrm>
            <a:off x="4429475" y="1369143"/>
            <a:ext cx="3329875" cy="4951915"/>
          </a:xfrm>
          <a:prstGeom prst="roundRect">
            <a:avLst>
              <a:gd name="adj" fmla="val 5101"/>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3" name="Rectangle : coins arrondis 22">
            <a:extLst>
              <a:ext uri="{FF2B5EF4-FFF2-40B4-BE49-F238E27FC236}">
                <a16:creationId xmlns:a16="http://schemas.microsoft.com/office/drawing/2014/main" id="{25B81498-82B3-497A-A9F4-F423477DE7A7}"/>
              </a:ext>
            </a:extLst>
          </p:cNvPr>
          <p:cNvSpPr/>
          <p:nvPr userDrawn="1"/>
        </p:nvSpPr>
        <p:spPr>
          <a:xfrm>
            <a:off x="8201723" y="1369143"/>
            <a:ext cx="3329875" cy="4951915"/>
          </a:xfrm>
          <a:prstGeom prst="roundRect">
            <a:avLst>
              <a:gd name="adj" fmla="val 5254"/>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4" name="Rectangle : coins arrondis 13">
            <a:extLst>
              <a:ext uri="{FF2B5EF4-FFF2-40B4-BE49-F238E27FC236}">
                <a16:creationId xmlns:a16="http://schemas.microsoft.com/office/drawing/2014/main" id="{EF1C948C-7DD8-49A4-B1BA-C07001E3432E}"/>
              </a:ext>
            </a:extLst>
          </p:cNvPr>
          <p:cNvSpPr/>
          <p:nvPr userDrawn="1"/>
        </p:nvSpPr>
        <p:spPr>
          <a:xfrm>
            <a:off x="657226" y="1369143"/>
            <a:ext cx="3329875" cy="4951915"/>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7" name="Espace réservé du texte 34">
            <a:extLst>
              <a:ext uri="{FF2B5EF4-FFF2-40B4-BE49-F238E27FC236}">
                <a16:creationId xmlns:a16="http://schemas.microsoft.com/office/drawing/2014/main" id="{608BC348-E4AA-4BC2-AB45-94645F8D5DE8}"/>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E6CD70B4-578C-483B-AB60-1B21C2537FE5}"/>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FAD13EAF-A2DF-4611-A34C-87B78309E467}"/>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1BF732C8-1294-4ABA-91DC-3B0B3365FA9E}"/>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EA1D2B4B-480D-42D6-90F5-657A195324D6}"/>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b">
            <a:norm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1F163C3C-3A88-4EF3-BE1E-098A4099D29E}"/>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pic>
        <p:nvPicPr>
          <p:cNvPr id="53" name="Image 52">
            <a:extLst>
              <a:ext uri="{FF2B5EF4-FFF2-40B4-BE49-F238E27FC236}">
                <a16:creationId xmlns:a16="http://schemas.microsoft.com/office/drawing/2014/main" id="{C2C76965-05BD-5794-F827-7DC0F231E5A9}"/>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21831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6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51" name="Rectangle : coins arrondis 50">
            <a:extLst>
              <a:ext uri="{FF2B5EF4-FFF2-40B4-BE49-F238E27FC236}">
                <a16:creationId xmlns:a16="http://schemas.microsoft.com/office/drawing/2014/main" id="{7F826290-6FEC-4B15-9747-1EE5A996FE52}"/>
              </a:ext>
            </a:extLst>
          </p:cNvPr>
          <p:cNvSpPr/>
          <p:nvPr userDrawn="1"/>
        </p:nvSpPr>
        <p:spPr>
          <a:xfrm>
            <a:off x="657226"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2" name="Rectangle : coins arrondis 51">
            <a:extLst>
              <a:ext uri="{FF2B5EF4-FFF2-40B4-BE49-F238E27FC236}">
                <a16:creationId xmlns:a16="http://schemas.microsoft.com/office/drawing/2014/main" id="{672C6ED5-182C-4469-8740-47B4878DC697}"/>
              </a:ext>
            </a:extLst>
          </p:cNvPr>
          <p:cNvSpPr/>
          <p:nvPr userDrawn="1"/>
        </p:nvSpPr>
        <p:spPr>
          <a:xfrm>
            <a:off x="4429475"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3" name="Rectangle : coins arrondis 52">
            <a:extLst>
              <a:ext uri="{FF2B5EF4-FFF2-40B4-BE49-F238E27FC236}">
                <a16:creationId xmlns:a16="http://schemas.microsoft.com/office/drawing/2014/main" id="{113D5303-B47F-4D6E-B387-A6A9992482CC}"/>
              </a:ext>
            </a:extLst>
          </p:cNvPr>
          <p:cNvSpPr/>
          <p:nvPr userDrawn="1"/>
        </p:nvSpPr>
        <p:spPr>
          <a:xfrm>
            <a:off x="8201725"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4" name="Rectangle : coins arrondis 53">
            <a:extLst>
              <a:ext uri="{FF2B5EF4-FFF2-40B4-BE49-F238E27FC236}">
                <a16:creationId xmlns:a16="http://schemas.microsoft.com/office/drawing/2014/main" id="{CA8E3E49-D503-4028-BEDD-5F43EA9D7B00}"/>
              </a:ext>
            </a:extLst>
          </p:cNvPr>
          <p:cNvSpPr/>
          <p:nvPr userDrawn="1"/>
        </p:nvSpPr>
        <p:spPr>
          <a:xfrm>
            <a:off x="657226"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5" name="Rectangle : coins arrondis 54">
            <a:extLst>
              <a:ext uri="{FF2B5EF4-FFF2-40B4-BE49-F238E27FC236}">
                <a16:creationId xmlns:a16="http://schemas.microsoft.com/office/drawing/2014/main" id="{409A2043-623E-4E4E-8BFE-BD0999E5962B}"/>
              </a:ext>
            </a:extLst>
          </p:cNvPr>
          <p:cNvSpPr/>
          <p:nvPr userDrawn="1"/>
        </p:nvSpPr>
        <p:spPr>
          <a:xfrm>
            <a:off x="4429475"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6" name="Rectangle : coins arrondis 55">
            <a:extLst>
              <a:ext uri="{FF2B5EF4-FFF2-40B4-BE49-F238E27FC236}">
                <a16:creationId xmlns:a16="http://schemas.microsoft.com/office/drawing/2014/main" id="{161AEDD4-1335-42FF-857E-C934C0BBA953}"/>
              </a:ext>
            </a:extLst>
          </p:cNvPr>
          <p:cNvSpPr/>
          <p:nvPr userDrawn="1"/>
        </p:nvSpPr>
        <p:spPr>
          <a:xfrm>
            <a:off x="8201725"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69" name="Espace réservé du texte 34">
            <a:extLst>
              <a:ext uri="{FF2B5EF4-FFF2-40B4-BE49-F238E27FC236}">
                <a16:creationId xmlns:a16="http://schemas.microsoft.com/office/drawing/2014/main" id="{EF986DF9-FF88-40B9-B6FA-9BC3244D0DF6}"/>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0" name="Espace réservé du texte 34">
            <a:extLst>
              <a:ext uri="{FF2B5EF4-FFF2-40B4-BE49-F238E27FC236}">
                <a16:creationId xmlns:a16="http://schemas.microsoft.com/office/drawing/2014/main" id="{F3BB4D42-3045-45D6-9562-CBADDCE9865F}"/>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1" name="Espace réservé du texte 34">
            <a:extLst>
              <a:ext uri="{FF2B5EF4-FFF2-40B4-BE49-F238E27FC236}">
                <a16:creationId xmlns:a16="http://schemas.microsoft.com/office/drawing/2014/main" id="{84E1D638-DB11-4982-9C27-2BED62FA12F2}"/>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2" name="Espace réservé du texte 34">
            <a:extLst>
              <a:ext uri="{FF2B5EF4-FFF2-40B4-BE49-F238E27FC236}">
                <a16:creationId xmlns:a16="http://schemas.microsoft.com/office/drawing/2014/main" id="{FE3B308D-45BE-4E73-BB66-E19DDD4BCDA4}"/>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3" name="Espace réservé du texte 34">
            <a:extLst>
              <a:ext uri="{FF2B5EF4-FFF2-40B4-BE49-F238E27FC236}">
                <a16:creationId xmlns:a16="http://schemas.microsoft.com/office/drawing/2014/main" id="{2FF74BBF-DA73-4834-AD8D-6597FCF4762E}"/>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4" name="Espace réservé du texte 34">
            <a:extLst>
              <a:ext uri="{FF2B5EF4-FFF2-40B4-BE49-F238E27FC236}">
                <a16:creationId xmlns:a16="http://schemas.microsoft.com/office/drawing/2014/main" id="{9E6EFBF7-B06F-4C6C-8ABB-DCD314007B86}"/>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5" name="Espace réservé du texte 34">
            <a:extLst>
              <a:ext uri="{FF2B5EF4-FFF2-40B4-BE49-F238E27FC236}">
                <a16:creationId xmlns:a16="http://schemas.microsoft.com/office/drawing/2014/main" id="{8D881AA4-551A-47C5-974B-79015B82E177}"/>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6" name="Espace réservé du texte 34">
            <a:extLst>
              <a:ext uri="{FF2B5EF4-FFF2-40B4-BE49-F238E27FC236}">
                <a16:creationId xmlns:a16="http://schemas.microsoft.com/office/drawing/2014/main" id="{DAF1F5AD-068F-4AF2-85CB-D7888F6A9367}"/>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7" name="Espace réservé du texte 34">
            <a:extLst>
              <a:ext uri="{FF2B5EF4-FFF2-40B4-BE49-F238E27FC236}">
                <a16:creationId xmlns:a16="http://schemas.microsoft.com/office/drawing/2014/main" id="{EEDEA9ED-A964-44B3-96BC-1FD0BF93C026}"/>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8" name="Espace réservé du texte 34">
            <a:extLst>
              <a:ext uri="{FF2B5EF4-FFF2-40B4-BE49-F238E27FC236}">
                <a16:creationId xmlns:a16="http://schemas.microsoft.com/office/drawing/2014/main" id="{08132B8B-8796-451E-B8A5-BD997C9DDC2D}"/>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9" name="Espace réservé du texte 34">
            <a:extLst>
              <a:ext uri="{FF2B5EF4-FFF2-40B4-BE49-F238E27FC236}">
                <a16:creationId xmlns:a16="http://schemas.microsoft.com/office/drawing/2014/main" id="{952AC93B-57E3-41F5-9982-8B6B0CA003B3}"/>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80" name="Espace réservé du texte 34">
            <a:extLst>
              <a:ext uri="{FF2B5EF4-FFF2-40B4-BE49-F238E27FC236}">
                <a16:creationId xmlns:a16="http://schemas.microsoft.com/office/drawing/2014/main" id="{FD43ED8C-7380-4C1F-A8D2-8C43CBEA05AB}"/>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59" name="Image 58">
            <a:extLst>
              <a:ext uri="{FF2B5EF4-FFF2-40B4-BE49-F238E27FC236}">
                <a16:creationId xmlns:a16="http://schemas.microsoft.com/office/drawing/2014/main" id="{C232F9EF-6F81-4D75-9C99-C31E47F11709}"/>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60" name="Image 59">
            <a:extLst>
              <a:ext uri="{FF2B5EF4-FFF2-40B4-BE49-F238E27FC236}">
                <a16:creationId xmlns:a16="http://schemas.microsoft.com/office/drawing/2014/main" id="{80143C77-6058-81A4-559C-96E6714D1B77}"/>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13384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4" name="Rectangle : coins arrondis 13">
            <a:extLst>
              <a:ext uri="{FF2B5EF4-FFF2-40B4-BE49-F238E27FC236}">
                <a16:creationId xmlns:a16="http://schemas.microsoft.com/office/drawing/2014/main" id="{586630ED-15F7-43C9-B2B4-EFBE4973521E}"/>
              </a:ext>
            </a:extLst>
          </p:cNvPr>
          <p:cNvSpPr/>
          <p:nvPr userDrawn="1"/>
        </p:nvSpPr>
        <p:spPr>
          <a:xfrm>
            <a:off x="657226"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5" name="Rectangle : coins arrondis 14">
            <a:extLst>
              <a:ext uri="{FF2B5EF4-FFF2-40B4-BE49-F238E27FC236}">
                <a16:creationId xmlns:a16="http://schemas.microsoft.com/office/drawing/2014/main" id="{14D8C2A9-BB7B-442A-8B3D-6E997AF889FC}"/>
              </a:ext>
            </a:extLst>
          </p:cNvPr>
          <p:cNvSpPr/>
          <p:nvPr userDrawn="1"/>
        </p:nvSpPr>
        <p:spPr>
          <a:xfrm>
            <a:off x="4429475"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B730A5D6-8D53-4450-8DDF-B65AF85454C8}"/>
              </a:ext>
            </a:extLst>
          </p:cNvPr>
          <p:cNvSpPr/>
          <p:nvPr userDrawn="1"/>
        </p:nvSpPr>
        <p:spPr>
          <a:xfrm>
            <a:off x="8201725"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7" name="Rectangle : coins arrondis 16">
            <a:extLst>
              <a:ext uri="{FF2B5EF4-FFF2-40B4-BE49-F238E27FC236}">
                <a16:creationId xmlns:a16="http://schemas.microsoft.com/office/drawing/2014/main" id="{17ED8A01-90A6-478D-B009-4F46FB9CB8F4}"/>
              </a:ext>
            </a:extLst>
          </p:cNvPr>
          <p:cNvSpPr/>
          <p:nvPr userDrawn="1"/>
        </p:nvSpPr>
        <p:spPr>
          <a:xfrm>
            <a:off x="657226"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Rectangle : coins arrondis 17">
            <a:extLst>
              <a:ext uri="{FF2B5EF4-FFF2-40B4-BE49-F238E27FC236}">
                <a16:creationId xmlns:a16="http://schemas.microsoft.com/office/drawing/2014/main" id="{E92F5452-0053-4D72-8D4F-0B197E7FB46B}"/>
              </a:ext>
            </a:extLst>
          </p:cNvPr>
          <p:cNvSpPr/>
          <p:nvPr userDrawn="1"/>
        </p:nvSpPr>
        <p:spPr>
          <a:xfrm>
            <a:off x="4429475"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9" name="Rectangle : coins arrondis 18">
            <a:extLst>
              <a:ext uri="{FF2B5EF4-FFF2-40B4-BE49-F238E27FC236}">
                <a16:creationId xmlns:a16="http://schemas.microsoft.com/office/drawing/2014/main" id="{2E1B77B7-5308-466A-B9CD-5AC262902030}"/>
              </a:ext>
            </a:extLst>
          </p:cNvPr>
          <p:cNvSpPr/>
          <p:nvPr userDrawn="1"/>
        </p:nvSpPr>
        <p:spPr>
          <a:xfrm>
            <a:off x="8201725"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0" name="Espace réservé du texte 34">
            <a:extLst>
              <a:ext uri="{FF2B5EF4-FFF2-40B4-BE49-F238E27FC236}">
                <a16:creationId xmlns:a16="http://schemas.microsoft.com/office/drawing/2014/main" id="{2CE3ED5E-6D61-4D34-AD6D-35EC287D0123}"/>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1" name="Espace réservé du texte 34">
            <a:extLst>
              <a:ext uri="{FF2B5EF4-FFF2-40B4-BE49-F238E27FC236}">
                <a16:creationId xmlns:a16="http://schemas.microsoft.com/office/drawing/2014/main" id="{D0DD9098-6F20-4627-AFA8-60EAC32D4817}"/>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2" name="Espace réservé du texte 34">
            <a:extLst>
              <a:ext uri="{FF2B5EF4-FFF2-40B4-BE49-F238E27FC236}">
                <a16:creationId xmlns:a16="http://schemas.microsoft.com/office/drawing/2014/main" id="{F1A4957B-AE0E-42FE-BBE9-3905794BB31D}"/>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3" name="Espace réservé du texte 34">
            <a:extLst>
              <a:ext uri="{FF2B5EF4-FFF2-40B4-BE49-F238E27FC236}">
                <a16:creationId xmlns:a16="http://schemas.microsoft.com/office/drawing/2014/main" id="{D43783F7-393C-4DA6-8272-C57378A1DB25}"/>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F78CE442-3589-4331-A124-79307112711F}"/>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9673D4D6-642B-458D-A8C6-E6A2FA8A4414}"/>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Espace réservé du texte 34">
            <a:extLst>
              <a:ext uri="{FF2B5EF4-FFF2-40B4-BE49-F238E27FC236}">
                <a16:creationId xmlns:a16="http://schemas.microsoft.com/office/drawing/2014/main" id="{649D04C7-E05E-4D76-A716-CA331BD3E04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7" name="Espace réservé du texte 34">
            <a:extLst>
              <a:ext uri="{FF2B5EF4-FFF2-40B4-BE49-F238E27FC236}">
                <a16:creationId xmlns:a16="http://schemas.microsoft.com/office/drawing/2014/main" id="{8FDEE34F-A3A7-46D4-A5CA-73923F31FCBC}"/>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8" name="Espace réservé du texte 34">
            <a:extLst>
              <a:ext uri="{FF2B5EF4-FFF2-40B4-BE49-F238E27FC236}">
                <a16:creationId xmlns:a16="http://schemas.microsoft.com/office/drawing/2014/main" id="{A802335F-8956-4E08-A699-A1F8D48473DA}"/>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9" name="Espace réservé du texte 34">
            <a:extLst>
              <a:ext uri="{FF2B5EF4-FFF2-40B4-BE49-F238E27FC236}">
                <a16:creationId xmlns:a16="http://schemas.microsoft.com/office/drawing/2014/main" id="{C11B23DC-7195-4D20-8CD1-1C071998A1BD}"/>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0" name="Espace réservé du texte 34">
            <a:extLst>
              <a:ext uri="{FF2B5EF4-FFF2-40B4-BE49-F238E27FC236}">
                <a16:creationId xmlns:a16="http://schemas.microsoft.com/office/drawing/2014/main" id="{1A324612-2B00-4133-9440-C0A84FF34F7E}"/>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F8A92D05-A897-47F1-AFC4-76A924BEADD9}"/>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71" name="Image 70">
            <a:extLst>
              <a:ext uri="{FF2B5EF4-FFF2-40B4-BE49-F238E27FC236}">
                <a16:creationId xmlns:a16="http://schemas.microsoft.com/office/drawing/2014/main" id="{E8B92C11-1362-BAFA-9659-A323F271DD91}"/>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406938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14" name="Rectangle : coins arrondis 13">
            <a:extLst>
              <a:ext uri="{FF2B5EF4-FFF2-40B4-BE49-F238E27FC236}">
                <a16:creationId xmlns:a16="http://schemas.microsoft.com/office/drawing/2014/main" id="{426DFA08-DFC6-415F-92D4-5BA3AB7CFB0C}"/>
              </a:ext>
            </a:extLst>
          </p:cNvPr>
          <p:cNvSpPr/>
          <p:nvPr userDrawn="1"/>
        </p:nvSpPr>
        <p:spPr>
          <a:xfrm>
            <a:off x="657226"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5" name="Rectangle : coins arrondis 14">
            <a:extLst>
              <a:ext uri="{FF2B5EF4-FFF2-40B4-BE49-F238E27FC236}">
                <a16:creationId xmlns:a16="http://schemas.microsoft.com/office/drawing/2014/main" id="{E4BF4869-B69B-414E-8877-4E103009588A}"/>
              </a:ext>
            </a:extLst>
          </p:cNvPr>
          <p:cNvSpPr/>
          <p:nvPr userDrawn="1"/>
        </p:nvSpPr>
        <p:spPr>
          <a:xfrm>
            <a:off x="4429475"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9F8CE22D-1251-4E4A-B555-6567FDBC2E29}"/>
              </a:ext>
            </a:extLst>
          </p:cNvPr>
          <p:cNvSpPr/>
          <p:nvPr userDrawn="1"/>
        </p:nvSpPr>
        <p:spPr>
          <a:xfrm>
            <a:off x="8201725"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7" name="Rectangle : coins arrondis 16">
            <a:extLst>
              <a:ext uri="{FF2B5EF4-FFF2-40B4-BE49-F238E27FC236}">
                <a16:creationId xmlns:a16="http://schemas.microsoft.com/office/drawing/2014/main" id="{CB600590-5FCD-43C9-818F-B979B582BDA7}"/>
              </a:ext>
            </a:extLst>
          </p:cNvPr>
          <p:cNvSpPr/>
          <p:nvPr userDrawn="1"/>
        </p:nvSpPr>
        <p:spPr>
          <a:xfrm>
            <a:off x="657226"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Rectangle : coins arrondis 17">
            <a:extLst>
              <a:ext uri="{FF2B5EF4-FFF2-40B4-BE49-F238E27FC236}">
                <a16:creationId xmlns:a16="http://schemas.microsoft.com/office/drawing/2014/main" id="{31268223-8A44-41C0-8188-3CF1726D3E00}"/>
              </a:ext>
            </a:extLst>
          </p:cNvPr>
          <p:cNvSpPr/>
          <p:nvPr userDrawn="1"/>
        </p:nvSpPr>
        <p:spPr>
          <a:xfrm>
            <a:off x="4429475"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9" name="Rectangle : coins arrondis 18">
            <a:extLst>
              <a:ext uri="{FF2B5EF4-FFF2-40B4-BE49-F238E27FC236}">
                <a16:creationId xmlns:a16="http://schemas.microsoft.com/office/drawing/2014/main" id="{A53B52A8-A587-4EF0-B4EC-C4519CDE7425}"/>
              </a:ext>
            </a:extLst>
          </p:cNvPr>
          <p:cNvSpPr/>
          <p:nvPr userDrawn="1"/>
        </p:nvSpPr>
        <p:spPr>
          <a:xfrm>
            <a:off x="8201725"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0" name="Espace réservé du texte 34">
            <a:extLst>
              <a:ext uri="{FF2B5EF4-FFF2-40B4-BE49-F238E27FC236}">
                <a16:creationId xmlns:a16="http://schemas.microsoft.com/office/drawing/2014/main" id="{80CA3825-1171-4B4F-8C40-E20635C0FB99}"/>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1" name="Espace réservé du texte 34">
            <a:extLst>
              <a:ext uri="{FF2B5EF4-FFF2-40B4-BE49-F238E27FC236}">
                <a16:creationId xmlns:a16="http://schemas.microsoft.com/office/drawing/2014/main" id="{B89B33C8-2B2F-4684-8963-312E033F671C}"/>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2" name="Espace réservé du texte 34">
            <a:extLst>
              <a:ext uri="{FF2B5EF4-FFF2-40B4-BE49-F238E27FC236}">
                <a16:creationId xmlns:a16="http://schemas.microsoft.com/office/drawing/2014/main" id="{D220822E-8788-4310-B3BB-1754A98E6B57}"/>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3" name="Espace réservé du texte 34">
            <a:extLst>
              <a:ext uri="{FF2B5EF4-FFF2-40B4-BE49-F238E27FC236}">
                <a16:creationId xmlns:a16="http://schemas.microsoft.com/office/drawing/2014/main" id="{6100AF15-C959-47AD-B242-EB594181CEA0}"/>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3429A301-7321-49CC-91C1-709FB1221FFA}"/>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46BD357D-BAF1-4BC8-B504-AAC2CF7FDF4F}"/>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Espace réservé du texte 34">
            <a:extLst>
              <a:ext uri="{FF2B5EF4-FFF2-40B4-BE49-F238E27FC236}">
                <a16:creationId xmlns:a16="http://schemas.microsoft.com/office/drawing/2014/main" id="{1213DE7E-B1D4-493F-85AB-0207C6C2DDA7}"/>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7" name="Espace réservé du texte 34">
            <a:extLst>
              <a:ext uri="{FF2B5EF4-FFF2-40B4-BE49-F238E27FC236}">
                <a16:creationId xmlns:a16="http://schemas.microsoft.com/office/drawing/2014/main" id="{F3FE40CC-F553-4A20-A593-0EAD5F2422B3}"/>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8" name="Espace réservé du texte 34">
            <a:extLst>
              <a:ext uri="{FF2B5EF4-FFF2-40B4-BE49-F238E27FC236}">
                <a16:creationId xmlns:a16="http://schemas.microsoft.com/office/drawing/2014/main" id="{FDDB7BD4-27F5-4941-9A58-3D2F56AF85D8}"/>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9" name="Espace réservé du texte 34">
            <a:extLst>
              <a:ext uri="{FF2B5EF4-FFF2-40B4-BE49-F238E27FC236}">
                <a16:creationId xmlns:a16="http://schemas.microsoft.com/office/drawing/2014/main" id="{FBDD2F52-4520-4136-9A45-4738E5113893}"/>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0" name="Espace réservé du texte 34">
            <a:extLst>
              <a:ext uri="{FF2B5EF4-FFF2-40B4-BE49-F238E27FC236}">
                <a16:creationId xmlns:a16="http://schemas.microsoft.com/office/drawing/2014/main" id="{90048110-1836-45BD-81CF-9A6F3FB23E45}"/>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AE9789C9-7C61-4E1A-84A8-F619B5BADE25}"/>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pic>
        <p:nvPicPr>
          <p:cNvPr id="71" name="Image 70">
            <a:extLst>
              <a:ext uri="{FF2B5EF4-FFF2-40B4-BE49-F238E27FC236}">
                <a16:creationId xmlns:a16="http://schemas.microsoft.com/office/drawing/2014/main" id="{9AB2635A-4EEC-D3E4-21B0-497724ADAC03}"/>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208106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imag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59" name="Rectangle : coins arrondis 58">
            <a:extLst>
              <a:ext uri="{FF2B5EF4-FFF2-40B4-BE49-F238E27FC236}">
                <a16:creationId xmlns:a16="http://schemas.microsoft.com/office/drawing/2014/main" id="{10D6B26A-2C70-4012-8F4F-F4E3566B0C91}"/>
              </a:ext>
            </a:extLst>
          </p:cNvPr>
          <p:cNvSpPr/>
          <p:nvPr userDrawn="1"/>
        </p:nvSpPr>
        <p:spPr>
          <a:xfrm>
            <a:off x="660864" y="1645919"/>
            <a:ext cx="3911136" cy="4338336"/>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64" name="Espace réservé du texte 34">
            <a:extLst>
              <a:ext uri="{FF2B5EF4-FFF2-40B4-BE49-F238E27FC236}">
                <a16:creationId xmlns:a16="http://schemas.microsoft.com/office/drawing/2014/main" id="{6303C090-AFEA-4736-882D-7D75F870004A}"/>
              </a:ext>
            </a:extLst>
          </p:cNvPr>
          <p:cNvSpPr>
            <a:spLocks noGrp="1"/>
          </p:cNvSpPr>
          <p:nvPr>
            <p:ph type="body" sz="quarter" idx="12" hasCustomPrompt="1"/>
          </p:nvPr>
        </p:nvSpPr>
        <p:spPr>
          <a:xfrm>
            <a:off x="1195404" y="2088075"/>
            <a:ext cx="2808787" cy="498751"/>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65" name="Espace réservé du texte 34">
            <a:extLst>
              <a:ext uri="{FF2B5EF4-FFF2-40B4-BE49-F238E27FC236}">
                <a16:creationId xmlns:a16="http://schemas.microsoft.com/office/drawing/2014/main" id="{BDC5FCB5-DA4E-41C5-B287-060948633B6A}"/>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67" name="Ellipse 66">
            <a:extLst>
              <a:ext uri="{FF2B5EF4-FFF2-40B4-BE49-F238E27FC236}">
                <a16:creationId xmlns:a16="http://schemas.microsoft.com/office/drawing/2014/main" id="{FE091619-5FF4-4838-AB07-56C4B4CCC4A9}"/>
              </a:ext>
            </a:extLst>
          </p:cNvPr>
          <p:cNvSpPr/>
          <p:nvPr userDrawn="1"/>
        </p:nvSpPr>
        <p:spPr>
          <a:xfrm>
            <a:off x="4724428" y="143691"/>
            <a:ext cx="7100330" cy="7100330"/>
          </a:xfrm>
          <a:prstGeom prst="ellipse">
            <a:avLst/>
          </a:prstGeom>
          <a:solidFill>
            <a:srgbClr val="01BCD5">
              <a:alpha val="38824"/>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88" name="Espace réservé pour une image  38">
            <a:extLst>
              <a:ext uri="{FF2B5EF4-FFF2-40B4-BE49-F238E27FC236}">
                <a16:creationId xmlns:a16="http://schemas.microsoft.com/office/drawing/2014/main" id="{ABD4FAF9-F2F0-4D83-AEC8-77DAD887D959}"/>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pic>
        <p:nvPicPr>
          <p:cNvPr id="46" name="Image 45">
            <a:extLst>
              <a:ext uri="{FF2B5EF4-FFF2-40B4-BE49-F238E27FC236}">
                <a16:creationId xmlns:a16="http://schemas.microsoft.com/office/drawing/2014/main" id="{7647E70B-E5F3-4194-BD39-2C50B8C5EC70}"/>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7" name="Image 46">
            <a:extLst>
              <a:ext uri="{FF2B5EF4-FFF2-40B4-BE49-F238E27FC236}">
                <a16:creationId xmlns:a16="http://schemas.microsoft.com/office/drawing/2014/main" id="{C4887012-535E-453B-A4EE-B622C0CC4237}"/>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92749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insertion de conten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81"/>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pic>
        <p:nvPicPr>
          <p:cNvPr id="7" name="Image 6">
            <a:extLst>
              <a:ext uri="{FF2B5EF4-FFF2-40B4-BE49-F238E27FC236}">
                <a16:creationId xmlns:a16="http://schemas.microsoft.com/office/drawing/2014/main" id="{B6B3AB85-B977-47AC-B159-08226B91FE30}"/>
              </a:ext>
            </a:extLst>
          </p:cNvPr>
          <p:cNvPicPr>
            <a:picLocks noChangeAspect="1"/>
          </p:cNvPicPr>
          <p:nvPr userDrawn="1"/>
        </p:nvPicPr>
        <p:blipFill rotWithShape="1">
          <a:blip r:embed="rId2"/>
          <a:srcRect l="12977" r="12785" b="56981"/>
          <a:stretch/>
        </p:blipFill>
        <p:spPr>
          <a:xfrm>
            <a:off x="-1" y="6321060"/>
            <a:ext cx="12192001" cy="536940"/>
          </a:xfrm>
          <a:prstGeom prst="rect">
            <a:avLst/>
          </a:prstGeom>
        </p:spPr>
      </p:pic>
    </p:spTree>
    <p:extLst>
      <p:ext uri="{BB962C8B-B14F-4D97-AF65-F5344CB8AC3E}">
        <p14:creationId xmlns:p14="http://schemas.microsoft.com/office/powerpoint/2010/main" val="80367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32" name="Rectangle : coins arrondis 31">
            <a:extLst>
              <a:ext uri="{FF2B5EF4-FFF2-40B4-BE49-F238E27FC236}">
                <a16:creationId xmlns:a16="http://schemas.microsoft.com/office/drawing/2014/main" id="{B8425DAF-15E9-4C6C-A771-5BDCC3FA8FAA}"/>
              </a:ext>
            </a:extLst>
          </p:cNvPr>
          <p:cNvSpPr/>
          <p:nvPr userDrawn="1"/>
        </p:nvSpPr>
        <p:spPr>
          <a:xfrm>
            <a:off x="660864" y="1645919"/>
            <a:ext cx="3911136" cy="4338336"/>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33" name="Espace réservé du texte 34">
            <a:extLst>
              <a:ext uri="{FF2B5EF4-FFF2-40B4-BE49-F238E27FC236}">
                <a16:creationId xmlns:a16="http://schemas.microsoft.com/office/drawing/2014/main" id="{9C80EDB5-10E9-45B7-BBD3-24B32CD62E66}"/>
              </a:ext>
            </a:extLst>
          </p:cNvPr>
          <p:cNvSpPr>
            <a:spLocks noGrp="1"/>
          </p:cNvSpPr>
          <p:nvPr>
            <p:ph type="body" sz="quarter" idx="12" hasCustomPrompt="1"/>
          </p:nvPr>
        </p:nvSpPr>
        <p:spPr>
          <a:xfrm>
            <a:off x="1195404" y="2088075"/>
            <a:ext cx="2808787" cy="498751"/>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34" name="Espace réservé du texte 34">
            <a:extLst>
              <a:ext uri="{FF2B5EF4-FFF2-40B4-BE49-F238E27FC236}">
                <a16:creationId xmlns:a16="http://schemas.microsoft.com/office/drawing/2014/main" id="{90B6647B-5631-47D1-A943-4329A836E8B0}"/>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35" name="Espace réservé pour une image  38">
            <a:extLst>
              <a:ext uri="{FF2B5EF4-FFF2-40B4-BE49-F238E27FC236}">
                <a16:creationId xmlns:a16="http://schemas.microsoft.com/office/drawing/2014/main" id="{FB1071AC-6A5D-43C3-B38D-25E1AF88252E}"/>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pic>
        <p:nvPicPr>
          <p:cNvPr id="53" name="Image 52">
            <a:extLst>
              <a:ext uri="{FF2B5EF4-FFF2-40B4-BE49-F238E27FC236}">
                <a16:creationId xmlns:a16="http://schemas.microsoft.com/office/drawing/2014/main" id="{012FBE4C-EACA-34DA-D989-8B7D93883275}"/>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526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32" name="Rectangle : coins arrondis 31">
            <a:extLst>
              <a:ext uri="{FF2B5EF4-FFF2-40B4-BE49-F238E27FC236}">
                <a16:creationId xmlns:a16="http://schemas.microsoft.com/office/drawing/2014/main" id="{3B840350-0DC7-48A0-B3B0-E799F34E1E16}"/>
              </a:ext>
            </a:extLst>
          </p:cNvPr>
          <p:cNvSpPr/>
          <p:nvPr userDrawn="1"/>
        </p:nvSpPr>
        <p:spPr>
          <a:xfrm>
            <a:off x="660864" y="1645919"/>
            <a:ext cx="3911136" cy="4338336"/>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33" name="Espace réservé du texte 34">
            <a:extLst>
              <a:ext uri="{FF2B5EF4-FFF2-40B4-BE49-F238E27FC236}">
                <a16:creationId xmlns:a16="http://schemas.microsoft.com/office/drawing/2014/main" id="{33C265C2-6E6F-4AD5-BCD3-599822F141C6}"/>
              </a:ext>
            </a:extLst>
          </p:cNvPr>
          <p:cNvSpPr>
            <a:spLocks noGrp="1"/>
          </p:cNvSpPr>
          <p:nvPr>
            <p:ph type="body" sz="quarter" idx="12" hasCustomPrompt="1"/>
          </p:nvPr>
        </p:nvSpPr>
        <p:spPr>
          <a:xfrm>
            <a:off x="1195404" y="2088075"/>
            <a:ext cx="2808787" cy="498751"/>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34" name="Espace réservé du texte 34">
            <a:extLst>
              <a:ext uri="{FF2B5EF4-FFF2-40B4-BE49-F238E27FC236}">
                <a16:creationId xmlns:a16="http://schemas.microsoft.com/office/drawing/2014/main" id="{76F11AAD-E80E-4358-B2FA-05FA087972AF}"/>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35" name="Espace réservé pour une image  38">
            <a:extLst>
              <a:ext uri="{FF2B5EF4-FFF2-40B4-BE49-F238E27FC236}">
                <a16:creationId xmlns:a16="http://schemas.microsoft.com/office/drawing/2014/main" id="{F4FF2B5F-F5FD-4EC4-A614-EF3A69167582}"/>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pic>
        <p:nvPicPr>
          <p:cNvPr id="53" name="Image 52">
            <a:extLst>
              <a:ext uri="{FF2B5EF4-FFF2-40B4-BE49-F238E27FC236}">
                <a16:creationId xmlns:a16="http://schemas.microsoft.com/office/drawing/2014/main" id="{28359E27-5484-D81A-CCC6-2F6F4FC3E459}"/>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228000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lide image 02">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7" name="Forme libre : forme 106">
            <a:extLst>
              <a:ext uri="{FF2B5EF4-FFF2-40B4-BE49-F238E27FC236}">
                <a16:creationId xmlns:a16="http://schemas.microsoft.com/office/drawing/2014/main" id="{C2492F7E-E26F-48B8-BDE6-636CFBDEAD1C}"/>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venir LT Std 55 Roman" panose="020B0703020203020204" pitchFamily="34" charset="0"/>
              <a:ea typeface="+mn-ea"/>
              <a:cs typeface="+mn-cs"/>
            </a:endParaRPr>
          </a:p>
        </p:txBody>
      </p:sp>
      <p:sp>
        <p:nvSpPr>
          <p:cNvPr id="147" name="Espace réservé du texte 34">
            <a:extLst>
              <a:ext uri="{FF2B5EF4-FFF2-40B4-BE49-F238E27FC236}">
                <a16:creationId xmlns:a16="http://schemas.microsoft.com/office/drawing/2014/main" id="{3DB35A00-3E85-415C-A2E7-2C6E2649B350}"/>
              </a:ext>
            </a:extLst>
          </p:cNvPr>
          <p:cNvSpPr>
            <a:spLocks noGrp="1"/>
          </p:cNvSpPr>
          <p:nvPr>
            <p:ph type="body" sz="quarter" idx="12" hasCustomPrompt="1"/>
          </p:nvPr>
        </p:nvSpPr>
        <p:spPr>
          <a:xfrm>
            <a:off x="660864" y="1643227"/>
            <a:ext cx="4254066"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6" name="Espace réservé pour une image  45">
            <a:extLst>
              <a:ext uri="{FF2B5EF4-FFF2-40B4-BE49-F238E27FC236}">
                <a16:creationId xmlns:a16="http://schemas.microsoft.com/office/drawing/2014/main" id="{98254E9E-FE58-4FB0-B113-0EB2438AEC75}"/>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du texte 34">
            <a:extLst>
              <a:ext uri="{FF2B5EF4-FFF2-40B4-BE49-F238E27FC236}">
                <a16:creationId xmlns:a16="http://schemas.microsoft.com/office/drawing/2014/main" id="{BED2CED4-0060-4DAA-B7BB-466A9442EAF6}"/>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pic>
        <p:nvPicPr>
          <p:cNvPr id="9" name="Image 8">
            <a:extLst>
              <a:ext uri="{FF2B5EF4-FFF2-40B4-BE49-F238E27FC236}">
                <a16:creationId xmlns:a16="http://schemas.microsoft.com/office/drawing/2014/main" id="{B4202790-DB19-0127-D66E-639D1620E28B}"/>
              </a:ext>
            </a:extLst>
          </p:cNvPr>
          <p:cNvPicPr>
            <a:picLocks noChangeAspect="1"/>
          </p:cNvPicPr>
          <p:nvPr userDrawn="1"/>
        </p:nvPicPr>
        <p:blipFill>
          <a:blip r:embed="rId2"/>
          <a:stretch>
            <a:fillRect/>
          </a:stretch>
        </p:blipFill>
        <p:spPr>
          <a:xfrm>
            <a:off x="10454930" y="172112"/>
            <a:ext cx="1572229" cy="431005"/>
          </a:xfrm>
          <a:prstGeom prst="rect">
            <a:avLst/>
          </a:prstGeom>
        </p:spPr>
      </p:pic>
    </p:spTree>
    <p:extLst>
      <p:ext uri="{BB962C8B-B14F-4D97-AF65-F5344CB8AC3E}">
        <p14:creationId xmlns:p14="http://schemas.microsoft.com/office/powerpoint/2010/main" val="11003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63" name="Titre 1">
            <a:extLst>
              <a:ext uri="{FF2B5EF4-FFF2-40B4-BE49-F238E27FC236}">
                <a16:creationId xmlns:a16="http://schemas.microsoft.com/office/drawing/2014/main" id="{AC60F846-2E01-1CAA-E61F-DEB5593AE0B0}"/>
              </a:ext>
            </a:extLst>
          </p:cNvPr>
          <p:cNvSpPr>
            <a:spLocks noGrp="1"/>
          </p:cNvSpPr>
          <p:nvPr>
            <p:ph type="title"/>
          </p:nvPr>
        </p:nvSpPr>
        <p:spPr>
          <a:xfrm>
            <a:off x="662414" y="645077"/>
            <a:ext cx="9923775" cy="408532"/>
          </a:xfrm>
        </p:spPr>
        <p:txBody>
          <a:bodyPr/>
          <a:lstStyle>
            <a:lvl1pPr>
              <a:defRPr>
                <a:solidFill>
                  <a:schemeClr val="tx1"/>
                </a:solidFill>
              </a:defRPr>
            </a:lvl1pPr>
          </a:lstStyle>
          <a:p>
            <a:r>
              <a:rPr lang="fr-FR"/>
              <a:t>Modifiez le style du titre</a:t>
            </a:r>
            <a:endParaRPr lang="fr-FR" dirty="0"/>
          </a:p>
        </p:txBody>
      </p:sp>
      <p:sp>
        <p:nvSpPr>
          <p:cNvPr id="64" name="Forme libre : forme 63">
            <a:extLst>
              <a:ext uri="{FF2B5EF4-FFF2-40B4-BE49-F238E27FC236}">
                <a16:creationId xmlns:a16="http://schemas.microsoft.com/office/drawing/2014/main" id="{B28080F4-3371-327E-DF2F-6782746328AE}"/>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venir LT Std 55 Roman" panose="020B0703020203020204" pitchFamily="34" charset="0"/>
              <a:ea typeface="+mn-ea"/>
              <a:cs typeface="+mn-cs"/>
            </a:endParaRPr>
          </a:p>
        </p:txBody>
      </p:sp>
      <p:sp>
        <p:nvSpPr>
          <p:cNvPr id="65" name="Espace réservé du texte 34">
            <a:extLst>
              <a:ext uri="{FF2B5EF4-FFF2-40B4-BE49-F238E27FC236}">
                <a16:creationId xmlns:a16="http://schemas.microsoft.com/office/drawing/2014/main" id="{9DF710BE-4969-BB1F-199A-21E36B396E93}"/>
              </a:ext>
            </a:extLst>
          </p:cNvPr>
          <p:cNvSpPr>
            <a:spLocks noGrp="1"/>
          </p:cNvSpPr>
          <p:nvPr>
            <p:ph type="body" sz="quarter" idx="12" hasCustomPrompt="1"/>
          </p:nvPr>
        </p:nvSpPr>
        <p:spPr>
          <a:xfrm>
            <a:off x="660864" y="1643227"/>
            <a:ext cx="4254066"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66" name="Espace réservé pour une image  45">
            <a:extLst>
              <a:ext uri="{FF2B5EF4-FFF2-40B4-BE49-F238E27FC236}">
                <a16:creationId xmlns:a16="http://schemas.microsoft.com/office/drawing/2014/main" id="{32C235C9-DE27-E9D3-0328-52717D8B3956}"/>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67" name="Espace réservé du texte 34">
            <a:extLst>
              <a:ext uri="{FF2B5EF4-FFF2-40B4-BE49-F238E27FC236}">
                <a16:creationId xmlns:a16="http://schemas.microsoft.com/office/drawing/2014/main" id="{3C81BD84-5774-DDA0-24DF-039E8F4B8AFA}"/>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pic>
        <p:nvPicPr>
          <p:cNvPr id="68" name="Image 67">
            <a:extLst>
              <a:ext uri="{FF2B5EF4-FFF2-40B4-BE49-F238E27FC236}">
                <a16:creationId xmlns:a16="http://schemas.microsoft.com/office/drawing/2014/main" id="{9870E1A6-475B-C8C8-1382-6C35CFDFF766}"/>
              </a:ext>
            </a:extLst>
          </p:cNvPr>
          <p:cNvPicPr>
            <a:picLocks noChangeAspect="1"/>
          </p:cNvPicPr>
          <p:nvPr userDrawn="1"/>
        </p:nvPicPr>
        <p:blipFill>
          <a:blip r:embed="rId3"/>
          <a:stretch>
            <a:fillRect/>
          </a:stretch>
        </p:blipFill>
        <p:spPr>
          <a:xfrm>
            <a:off x="10454930" y="172112"/>
            <a:ext cx="1572229" cy="431005"/>
          </a:xfrm>
          <a:prstGeom prst="rect">
            <a:avLst/>
          </a:prstGeom>
        </p:spPr>
      </p:pic>
    </p:spTree>
    <p:extLst>
      <p:ext uri="{BB962C8B-B14F-4D97-AF65-F5344CB8AC3E}">
        <p14:creationId xmlns:p14="http://schemas.microsoft.com/office/powerpoint/2010/main" val="423701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54" name="Titre 1">
            <a:extLst>
              <a:ext uri="{FF2B5EF4-FFF2-40B4-BE49-F238E27FC236}">
                <a16:creationId xmlns:a16="http://schemas.microsoft.com/office/drawing/2014/main" id="{23FED05F-9795-AFB9-8A61-1AA6457791CE}"/>
              </a:ext>
            </a:extLst>
          </p:cNvPr>
          <p:cNvSpPr>
            <a:spLocks noGrp="1"/>
          </p:cNvSpPr>
          <p:nvPr>
            <p:ph type="title"/>
          </p:nvPr>
        </p:nvSpPr>
        <p:spPr>
          <a:xfrm>
            <a:off x="662414" y="645077"/>
            <a:ext cx="9923775" cy="408532"/>
          </a:xfrm>
        </p:spPr>
        <p:txBody>
          <a:bodyPr/>
          <a:lstStyle>
            <a:lvl1pPr>
              <a:defRPr>
                <a:solidFill>
                  <a:schemeClr val="tx1"/>
                </a:solidFill>
              </a:defRPr>
            </a:lvl1pPr>
          </a:lstStyle>
          <a:p>
            <a:r>
              <a:rPr lang="fr-FR"/>
              <a:t>Modifiez le style du titre</a:t>
            </a:r>
            <a:endParaRPr lang="fr-FR" dirty="0"/>
          </a:p>
        </p:txBody>
      </p:sp>
      <p:sp>
        <p:nvSpPr>
          <p:cNvPr id="55" name="Forme libre : forme 54">
            <a:extLst>
              <a:ext uri="{FF2B5EF4-FFF2-40B4-BE49-F238E27FC236}">
                <a16:creationId xmlns:a16="http://schemas.microsoft.com/office/drawing/2014/main" id="{4AAE885A-7543-CAB2-6FC0-963BBA75ABA7}"/>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venir LT Std 55 Roman" panose="020B0703020203020204" pitchFamily="34" charset="0"/>
              <a:ea typeface="+mn-ea"/>
              <a:cs typeface="+mn-cs"/>
            </a:endParaRPr>
          </a:p>
        </p:txBody>
      </p:sp>
      <p:sp>
        <p:nvSpPr>
          <p:cNvPr id="56" name="Espace réservé du texte 34">
            <a:extLst>
              <a:ext uri="{FF2B5EF4-FFF2-40B4-BE49-F238E27FC236}">
                <a16:creationId xmlns:a16="http://schemas.microsoft.com/office/drawing/2014/main" id="{2D76EE48-CD90-17F4-AC37-D80E4F91CBCD}"/>
              </a:ext>
            </a:extLst>
          </p:cNvPr>
          <p:cNvSpPr>
            <a:spLocks noGrp="1"/>
          </p:cNvSpPr>
          <p:nvPr>
            <p:ph type="body" sz="quarter" idx="12" hasCustomPrompt="1"/>
          </p:nvPr>
        </p:nvSpPr>
        <p:spPr>
          <a:xfrm>
            <a:off x="660864" y="1643227"/>
            <a:ext cx="4254066" cy="498751"/>
          </a:xfrm>
          <a:prstGeom prst="rect">
            <a:avLst/>
          </a:prstGeom>
        </p:spPr>
        <p:txBody>
          <a:bodyPr lIns="0" tIns="0" rIns="0" bIns="0" anchor="b"/>
          <a:lstStyle>
            <a:lvl1pPr>
              <a:lnSpc>
                <a:spcPct val="100000"/>
              </a:lnSpc>
              <a:defRPr sz="18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7" name="Espace réservé pour une image  45">
            <a:extLst>
              <a:ext uri="{FF2B5EF4-FFF2-40B4-BE49-F238E27FC236}">
                <a16:creationId xmlns:a16="http://schemas.microsoft.com/office/drawing/2014/main" id="{B97B51A9-B59C-DADC-3F64-C3402295EA2F}"/>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58" name="Espace réservé du texte 34">
            <a:extLst>
              <a:ext uri="{FF2B5EF4-FFF2-40B4-BE49-F238E27FC236}">
                <a16:creationId xmlns:a16="http://schemas.microsoft.com/office/drawing/2014/main" id="{B99E4F97-6F38-7A92-02CB-9F32F4938E5B}"/>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pic>
        <p:nvPicPr>
          <p:cNvPr id="59" name="Image 58">
            <a:extLst>
              <a:ext uri="{FF2B5EF4-FFF2-40B4-BE49-F238E27FC236}">
                <a16:creationId xmlns:a16="http://schemas.microsoft.com/office/drawing/2014/main" id="{967E854B-A85B-2311-9A6D-F9390705D4D6}"/>
              </a:ext>
            </a:extLst>
          </p:cNvPr>
          <p:cNvPicPr>
            <a:picLocks noChangeAspect="1"/>
          </p:cNvPicPr>
          <p:nvPr userDrawn="1"/>
        </p:nvPicPr>
        <p:blipFill>
          <a:blip r:embed="rId3"/>
          <a:stretch>
            <a:fillRect/>
          </a:stretch>
        </p:blipFill>
        <p:spPr>
          <a:xfrm>
            <a:off x="10454930" y="172112"/>
            <a:ext cx="1572229" cy="431005"/>
          </a:xfrm>
          <a:prstGeom prst="rect">
            <a:avLst/>
          </a:prstGeom>
        </p:spPr>
      </p:pic>
    </p:spTree>
    <p:extLst>
      <p:ext uri="{BB962C8B-B14F-4D97-AF65-F5344CB8AC3E}">
        <p14:creationId xmlns:p14="http://schemas.microsoft.com/office/powerpoint/2010/main" val="313542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lide image 03">
    <p:spTree>
      <p:nvGrpSpPr>
        <p:cNvPr id="1" name=""/>
        <p:cNvGrpSpPr/>
        <p:nvPr/>
      </p:nvGrpSpPr>
      <p:grpSpPr>
        <a:xfrm>
          <a:off x="0" y="0"/>
          <a:ext cx="0" cy="0"/>
          <a:chOff x="0" y="0"/>
          <a:chExt cx="0" cy="0"/>
        </a:xfrm>
      </p:grpSpPr>
      <p:sp>
        <p:nvSpPr>
          <p:cNvPr id="4" name="Forme libre : forme 3">
            <a:extLst>
              <a:ext uri="{FF2B5EF4-FFF2-40B4-BE49-F238E27FC236}">
                <a16:creationId xmlns:a16="http://schemas.microsoft.com/office/drawing/2014/main" id="{BF777D3F-1E39-4769-9546-4981A434CD12}"/>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chemeClr val="tx1">
                  <a:lumMod val="95000"/>
                  <a:alpha val="84000"/>
                </a:schemeClr>
              </a:gs>
              <a:gs pos="100000">
                <a:schemeClr val="tx1">
                  <a:lumMod val="85000"/>
                  <a:alpha val="53000"/>
                </a:schemeClr>
              </a:gs>
            </a:gsLst>
            <a:lin ang="3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ctr" fontAlgn="auto">
              <a:lnSpc>
                <a:spcPct val="100000"/>
              </a:lnSpc>
              <a:spcBef>
                <a:spcPts val="0"/>
              </a:spcBef>
              <a:spcAft>
                <a:spcPts val="1200"/>
              </a:spcAft>
              <a:buClrTx/>
              <a:buSzTx/>
              <a:buFontTx/>
              <a:buNone/>
              <a:tabLst/>
            </a:pPr>
            <a:endParaRPr kumimoji="0" lang="fr-FR" sz="2400" b="0" i="0" u="none" strike="noStrike"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venir LT Std 55 Roman" panose="020B0703020203020204" pitchFamily="34" charset="0"/>
            </a:endParaRPr>
          </a:p>
        </p:txBody>
      </p:sp>
      <p:sp>
        <p:nvSpPr>
          <p:cNvPr id="6" name="Espace réservé du texte 34">
            <a:extLst>
              <a:ext uri="{FF2B5EF4-FFF2-40B4-BE49-F238E27FC236}">
                <a16:creationId xmlns:a16="http://schemas.microsoft.com/office/drawing/2014/main" id="{A267A053-73C7-4F90-BB1D-E9EFEF7D658E}"/>
              </a:ext>
            </a:extLst>
          </p:cNvPr>
          <p:cNvSpPr>
            <a:spLocks noGrp="1"/>
          </p:cNvSpPr>
          <p:nvPr>
            <p:ph type="body" sz="quarter" idx="12" hasCustomPrompt="1"/>
          </p:nvPr>
        </p:nvSpPr>
        <p:spPr>
          <a:xfrm>
            <a:off x="660864" y="1643227"/>
            <a:ext cx="4254066"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2" name="Rectangle : coins arrondis 11">
            <a:extLst>
              <a:ext uri="{FF2B5EF4-FFF2-40B4-BE49-F238E27FC236}">
                <a16:creationId xmlns:a16="http://schemas.microsoft.com/office/drawing/2014/main" id="{4509EF7A-37BB-4BE4-87EF-19308AAD9570}"/>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5" name="Titre 14">
            <a:extLst>
              <a:ext uri="{FF2B5EF4-FFF2-40B4-BE49-F238E27FC236}">
                <a16:creationId xmlns:a16="http://schemas.microsoft.com/office/drawing/2014/main" id="{2AC9B940-477B-4430-8A34-9076AB59E2B2}"/>
              </a:ext>
            </a:extLst>
          </p:cNvPr>
          <p:cNvSpPr>
            <a:spLocks noGrp="1"/>
          </p:cNvSpPr>
          <p:nvPr>
            <p:ph type="title"/>
          </p:nvPr>
        </p:nvSpPr>
        <p:spPr>
          <a:xfrm>
            <a:off x="662415" y="645077"/>
            <a:ext cx="4252516" cy="408532"/>
          </a:xfrm>
        </p:spPr>
        <p:txBody>
          <a:bodyPr/>
          <a:lstStyle/>
          <a:p>
            <a:r>
              <a:rPr lang="fr-FR"/>
              <a:t>Modifiez le style du titre</a:t>
            </a:r>
            <a:endParaRPr lang="fr-FR" dirty="0"/>
          </a:p>
        </p:txBody>
      </p:sp>
      <p:sp>
        <p:nvSpPr>
          <p:cNvPr id="42" name="Espace réservé pour une image  41">
            <a:extLst>
              <a:ext uri="{FF2B5EF4-FFF2-40B4-BE49-F238E27FC236}">
                <a16:creationId xmlns:a16="http://schemas.microsoft.com/office/drawing/2014/main" id="{20EB68D1-A6E7-4AA2-8E35-4803661424FD}"/>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8" name="Espace réservé du texte 34">
            <a:extLst>
              <a:ext uri="{FF2B5EF4-FFF2-40B4-BE49-F238E27FC236}">
                <a16:creationId xmlns:a16="http://schemas.microsoft.com/office/drawing/2014/main" id="{25936146-D7B5-4550-AED1-91DD38FA634A}"/>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pic>
        <p:nvPicPr>
          <p:cNvPr id="9" name="Image 8">
            <a:extLst>
              <a:ext uri="{FF2B5EF4-FFF2-40B4-BE49-F238E27FC236}">
                <a16:creationId xmlns:a16="http://schemas.microsoft.com/office/drawing/2014/main" id="{F3A7BE9D-E765-5AF1-F5EB-5353741B0281}"/>
              </a:ext>
            </a:extLst>
          </p:cNvPr>
          <p:cNvPicPr>
            <a:picLocks noChangeAspect="1"/>
          </p:cNvPicPr>
          <p:nvPr userDrawn="1"/>
        </p:nvPicPr>
        <p:blipFill>
          <a:blip r:embed="rId2"/>
          <a:stretch>
            <a:fillRect/>
          </a:stretch>
        </p:blipFill>
        <p:spPr>
          <a:xfrm>
            <a:off x="10454930" y="172112"/>
            <a:ext cx="1572229" cy="431005"/>
          </a:xfrm>
          <a:prstGeom prst="rect">
            <a:avLst/>
          </a:prstGeom>
        </p:spPr>
      </p:pic>
    </p:spTree>
    <p:extLst>
      <p:ext uri="{BB962C8B-B14F-4D97-AF65-F5344CB8AC3E}">
        <p14:creationId xmlns:p14="http://schemas.microsoft.com/office/powerpoint/2010/main" val="426286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lide image plein écran">
    <p:spTree>
      <p:nvGrpSpPr>
        <p:cNvPr id="1" name=""/>
        <p:cNvGrpSpPr/>
        <p:nvPr/>
      </p:nvGrpSpPr>
      <p:grpSpPr>
        <a:xfrm>
          <a:off x="0" y="0"/>
          <a:ext cx="0" cy="0"/>
          <a:chOff x="0" y="0"/>
          <a:chExt cx="0" cy="0"/>
        </a:xfrm>
      </p:grpSpPr>
      <p:sp>
        <p:nvSpPr>
          <p:cNvPr id="3" name="Espace réservé pour une image  17">
            <a:extLst>
              <a:ext uri="{FF2B5EF4-FFF2-40B4-BE49-F238E27FC236}">
                <a16:creationId xmlns:a16="http://schemas.microsoft.com/office/drawing/2014/main" id="{D1EAB482-FE20-3F96-6705-9E00C4827396}"/>
              </a:ext>
            </a:extLst>
          </p:cNvPr>
          <p:cNvSpPr>
            <a:spLocks noGrp="1"/>
          </p:cNvSpPr>
          <p:nvPr>
            <p:ph type="pic" sz="quarter" idx="14"/>
          </p:nvPr>
        </p:nvSpPr>
        <p:spPr>
          <a:xfrm>
            <a:off x="0" y="0"/>
            <a:ext cx="12191993" cy="6858000"/>
          </a:xfrm>
          <a:custGeom>
            <a:avLst/>
            <a:gdLst>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453087 w 12191993"/>
              <a:gd name="connsiteY21" fmla="*/ 459985 h 6858000"/>
              <a:gd name="connsiteX22" fmla="*/ 11444579 w 12191993"/>
              <a:gd name="connsiteY22" fmla="*/ 482937 h 6858000"/>
              <a:gd name="connsiteX23" fmla="*/ 11462480 w 12191993"/>
              <a:gd name="connsiteY23" fmla="*/ 533006 h 6858000"/>
              <a:gd name="connsiteX24" fmla="*/ 11383433 w 12191993"/>
              <a:gd name="connsiteY24" fmla="*/ 612054 h 6858000"/>
              <a:gd name="connsiteX25" fmla="*/ 11355872 w 12191993"/>
              <a:gd name="connsiteY25" fmla="*/ 607091 h 6858000"/>
              <a:gd name="connsiteX26" fmla="*/ 11336465 w 12191993"/>
              <a:gd name="connsiteY26" fmla="*/ 622422 h 6858000"/>
              <a:gd name="connsiteX27" fmla="*/ 11368811 w 12191993"/>
              <a:gd name="connsiteY27" fmla="*/ 632879 h 6858000"/>
              <a:gd name="connsiteX28" fmla="*/ 11368899 w 12191993"/>
              <a:gd name="connsiteY28" fmla="*/ 632879 h 6858000"/>
              <a:gd name="connsiteX29" fmla="*/ 11368988 w 12191993"/>
              <a:gd name="connsiteY29" fmla="*/ 632968 h 6858000"/>
              <a:gd name="connsiteX30" fmla="*/ 11383255 w 12191993"/>
              <a:gd name="connsiteY30" fmla="*/ 649096 h 6858000"/>
              <a:gd name="connsiteX31" fmla="*/ 11397612 w 12191993"/>
              <a:gd name="connsiteY31" fmla="*/ 632968 h 6858000"/>
              <a:gd name="connsiteX32" fmla="*/ 11397700 w 12191993"/>
              <a:gd name="connsiteY32" fmla="*/ 632968 h 6858000"/>
              <a:gd name="connsiteX33" fmla="*/ 11483217 w 12191993"/>
              <a:gd name="connsiteY33" fmla="*/ 547451 h 6858000"/>
              <a:gd name="connsiteX34" fmla="*/ 11483217 w 12191993"/>
              <a:gd name="connsiteY34" fmla="*/ 547362 h 6858000"/>
              <a:gd name="connsiteX35" fmla="*/ 11483305 w 12191993"/>
              <a:gd name="connsiteY35" fmla="*/ 547274 h 6858000"/>
              <a:gd name="connsiteX36" fmla="*/ 11499434 w 12191993"/>
              <a:gd name="connsiteY36" fmla="*/ 533006 h 6858000"/>
              <a:gd name="connsiteX37" fmla="*/ 11483305 w 12191993"/>
              <a:gd name="connsiteY37" fmla="*/ 518650 h 6858000"/>
              <a:gd name="connsiteX38" fmla="*/ 11483305 w 12191993"/>
              <a:gd name="connsiteY38" fmla="*/ 518562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169597 w 12191993"/>
              <a:gd name="connsiteY51" fmla="*/ 434463 h 6858000"/>
              <a:gd name="connsiteX52" fmla="*/ 11143188 w 12191993"/>
              <a:gd name="connsiteY52" fmla="*/ 438185 h 6858000"/>
              <a:gd name="connsiteX53" fmla="*/ 11122009 w 12191993"/>
              <a:gd name="connsiteY53" fmla="*/ 449262 h 6858000"/>
              <a:gd name="connsiteX54" fmla="*/ 11107475 w 12191993"/>
              <a:gd name="connsiteY54" fmla="*/ 467695 h 6858000"/>
              <a:gd name="connsiteX55" fmla="*/ 11101183 w 12191993"/>
              <a:gd name="connsiteY55" fmla="*/ 493837 h 6858000"/>
              <a:gd name="connsiteX56" fmla="*/ 11142302 w 12191993"/>
              <a:gd name="connsiteY56" fmla="*/ 496850 h 6858000"/>
              <a:gd name="connsiteX57" fmla="*/ 11149569 w 12191993"/>
              <a:gd name="connsiteY57" fmla="*/ 479304 h 6858000"/>
              <a:gd name="connsiteX58" fmla="*/ 11167470 w 12191993"/>
              <a:gd name="connsiteY58" fmla="*/ 472214 h 6858000"/>
              <a:gd name="connsiteX59" fmla="*/ 11184130 w 12191993"/>
              <a:gd name="connsiteY59" fmla="*/ 477797 h 6858000"/>
              <a:gd name="connsiteX60" fmla="*/ 11191219 w 12191993"/>
              <a:gd name="connsiteY60" fmla="*/ 493217 h 6858000"/>
              <a:gd name="connsiteX61" fmla="*/ 11185459 w 12191993"/>
              <a:gd name="connsiteY61" fmla="*/ 508548 h 6858000"/>
              <a:gd name="connsiteX62" fmla="*/ 11173939 w 12191993"/>
              <a:gd name="connsiteY62" fmla="*/ 520334 h 6858000"/>
              <a:gd name="connsiteX63" fmla="*/ 11098702 w 12191993"/>
              <a:gd name="connsiteY63" fmla="*/ 587950 h 6858000"/>
              <a:gd name="connsiteX64" fmla="*/ 11098702 w 12191993"/>
              <a:gd name="connsiteY64" fmla="*/ 631461 h 6858000"/>
              <a:gd name="connsiteX65" fmla="*/ 11233933 w 12191993"/>
              <a:gd name="connsiteY65" fmla="*/ 631461 h 6858000"/>
              <a:gd name="connsiteX66" fmla="*/ 11233933 w 12191993"/>
              <a:gd name="connsiteY66" fmla="*/ 595305 h 6858000"/>
              <a:gd name="connsiteX67" fmla="*/ 11147974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214172 w 12191993"/>
              <a:gd name="connsiteY74" fmla="*/ 449174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587773 h 6858000"/>
              <a:gd name="connsiteX90" fmla="*/ 11521233 w 12191993"/>
              <a:gd name="connsiteY90" fmla="*/ 631284 h 6858000"/>
              <a:gd name="connsiteX91" fmla="*/ 11656553 w 12191993"/>
              <a:gd name="connsiteY91" fmla="*/ 631284 h 6858000"/>
              <a:gd name="connsiteX92" fmla="*/ 11656553 w 12191993"/>
              <a:gd name="connsiteY92" fmla="*/ 595128 h 6858000"/>
              <a:gd name="connsiteX93" fmla="*/ 11570593 w 12191993"/>
              <a:gd name="connsiteY93" fmla="*/ 595128 h 6858000"/>
              <a:gd name="connsiteX94" fmla="*/ 11629436 w 12191993"/>
              <a:gd name="connsiteY94" fmla="*/ 544527 h 6858000"/>
              <a:gd name="connsiteX95" fmla="*/ 11639538 w 12191993"/>
              <a:gd name="connsiteY95" fmla="*/ 534425 h 6858000"/>
              <a:gd name="connsiteX96" fmla="*/ 11647603 w 12191993"/>
              <a:gd name="connsiteY96" fmla="*/ 523081 h 6858000"/>
              <a:gd name="connsiteX97" fmla="*/ 11652920 w 12191993"/>
              <a:gd name="connsiteY97" fmla="*/ 509434 h 6858000"/>
              <a:gd name="connsiteX98" fmla="*/ 11654869 w 12191993"/>
              <a:gd name="connsiteY98" fmla="*/ 492597 h 6858000"/>
              <a:gd name="connsiteX99" fmla="*/ 11650084 w 12191993"/>
              <a:gd name="connsiteY99" fmla="*/ 467163 h 6858000"/>
              <a:gd name="connsiteX100" fmla="*/ 11636791 w 12191993"/>
              <a:gd name="connsiteY100" fmla="*/ 448997 h 6858000"/>
              <a:gd name="connsiteX101" fmla="*/ 11616852 w 12191993"/>
              <a:gd name="connsiteY101" fmla="*/ 438008 h 6858000"/>
              <a:gd name="connsiteX102" fmla="*/ 11592216 w 12191993"/>
              <a:gd name="connsiteY102" fmla="*/ 434286 h 6858000"/>
              <a:gd name="connsiteX103" fmla="*/ 10638596 w 12191993"/>
              <a:gd name="connsiteY103" fmla="*/ 432868 h 6858000"/>
              <a:gd name="connsiteX104" fmla="*/ 10610948 w 12191993"/>
              <a:gd name="connsiteY104" fmla="*/ 436856 h 6858000"/>
              <a:gd name="connsiteX105" fmla="*/ 10587287 w 12191993"/>
              <a:gd name="connsiteY105" fmla="*/ 448731 h 6858000"/>
              <a:gd name="connsiteX106" fmla="*/ 10570892 w 12191993"/>
              <a:gd name="connsiteY106" fmla="*/ 468404 h 6858000"/>
              <a:gd name="connsiteX107" fmla="*/ 10564778 w 12191993"/>
              <a:gd name="connsiteY107" fmla="*/ 495787 h 6858000"/>
              <a:gd name="connsiteX108" fmla="*/ 10571512 w 12191993"/>
              <a:gd name="connsiteY108" fmla="*/ 521752 h 6858000"/>
              <a:gd name="connsiteX109" fmla="*/ 10588350 w 12191993"/>
              <a:gd name="connsiteY109" fmla="*/ 537615 h 6858000"/>
              <a:gd name="connsiteX110" fmla="*/ 10610239 w 12191993"/>
              <a:gd name="connsiteY110" fmla="*/ 547185 h 6858000"/>
              <a:gd name="connsiteX111" fmla="*/ 10632127 w 12191993"/>
              <a:gd name="connsiteY111" fmla="*/ 554275 h 6858000"/>
              <a:gd name="connsiteX112" fmla="*/ 10648965 w 12191993"/>
              <a:gd name="connsiteY112" fmla="*/ 562871 h 6858000"/>
              <a:gd name="connsiteX113" fmla="*/ 10655700 w 12191993"/>
              <a:gd name="connsiteY113" fmla="*/ 576695 h 6858000"/>
              <a:gd name="connsiteX114" fmla="*/ 10653130 w 12191993"/>
              <a:gd name="connsiteY114" fmla="*/ 585734 h 6858000"/>
              <a:gd name="connsiteX115" fmla="*/ 10646306 w 12191993"/>
              <a:gd name="connsiteY115" fmla="*/ 592026 h 6858000"/>
              <a:gd name="connsiteX116" fmla="*/ 10636736 w 12191993"/>
              <a:gd name="connsiteY116" fmla="*/ 595748 h 6858000"/>
              <a:gd name="connsiteX117" fmla="*/ 10626190 w 12191993"/>
              <a:gd name="connsiteY117" fmla="*/ 596989 h 6858000"/>
              <a:gd name="connsiteX118" fmla="*/ 10605542 w 12191993"/>
              <a:gd name="connsiteY118" fmla="*/ 592203 h 6858000"/>
              <a:gd name="connsiteX119" fmla="*/ 10588970 w 12191993"/>
              <a:gd name="connsiteY119" fmla="*/ 578645 h 6858000"/>
              <a:gd name="connsiteX120" fmla="*/ 10558397 w 12191993"/>
              <a:gd name="connsiteY120" fmla="*/ 611877 h 6858000"/>
              <a:gd name="connsiteX121" fmla="*/ 10588527 w 12191993"/>
              <a:gd name="connsiteY121" fmla="*/ 630486 h 6858000"/>
              <a:gd name="connsiteX122" fmla="*/ 10623531 w 12191993"/>
              <a:gd name="connsiteY122" fmla="*/ 636247 h 6858000"/>
              <a:gd name="connsiteX123" fmla="*/ 10652155 w 12191993"/>
              <a:gd name="connsiteY123" fmla="*/ 632436 h 6858000"/>
              <a:gd name="connsiteX124" fmla="*/ 10675993 w 12191993"/>
              <a:gd name="connsiteY124" fmla="*/ 620650 h 6858000"/>
              <a:gd name="connsiteX125" fmla="*/ 10692299 w 12191993"/>
              <a:gd name="connsiteY125" fmla="*/ 600711 h 6858000"/>
              <a:gd name="connsiteX126" fmla="*/ 10698325 w 12191993"/>
              <a:gd name="connsiteY126" fmla="*/ 572530 h 6858000"/>
              <a:gd name="connsiteX127" fmla="*/ 10691767 w 12191993"/>
              <a:gd name="connsiteY127" fmla="*/ 545413 h 6858000"/>
              <a:gd name="connsiteX128" fmla="*/ 10675196 w 12191993"/>
              <a:gd name="connsiteY128" fmla="*/ 529285 h 6858000"/>
              <a:gd name="connsiteX129" fmla="*/ 10653750 w 12191993"/>
              <a:gd name="connsiteY129" fmla="*/ 519980 h 6858000"/>
              <a:gd name="connsiteX130" fmla="*/ 10632305 w 12191993"/>
              <a:gd name="connsiteY130" fmla="*/ 513422 h 6858000"/>
              <a:gd name="connsiteX131" fmla="*/ 10615733 w 12191993"/>
              <a:gd name="connsiteY131" fmla="*/ 505446 h 6858000"/>
              <a:gd name="connsiteX132" fmla="*/ 10609175 w 12191993"/>
              <a:gd name="connsiteY132" fmla="*/ 492065 h 6858000"/>
              <a:gd name="connsiteX133" fmla="*/ 10611922 w 12191993"/>
              <a:gd name="connsiteY133" fmla="*/ 482760 h 6858000"/>
              <a:gd name="connsiteX134" fmla="*/ 10619012 w 12191993"/>
              <a:gd name="connsiteY134" fmla="*/ 476645 h 6858000"/>
              <a:gd name="connsiteX135" fmla="*/ 10628317 w 12191993"/>
              <a:gd name="connsiteY135" fmla="*/ 473189 h 6858000"/>
              <a:gd name="connsiteX136" fmla="*/ 10637888 w 12191993"/>
              <a:gd name="connsiteY136" fmla="*/ 472126 h 6858000"/>
              <a:gd name="connsiteX137" fmla="*/ 10654725 w 12191993"/>
              <a:gd name="connsiteY137" fmla="*/ 475316 h 6858000"/>
              <a:gd name="connsiteX138" fmla="*/ 10668815 w 12191993"/>
              <a:gd name="connsiteY138" fmla="*/ 485064 h 6858000"/>
              <a:gd name="connsiteX139" fmla="*/ 10697971 w 12191993"/>
              <a:gd name="connsiteY139" fmla="*/ 453073 h 6858000"/>
              <a:gd name="connsiteX140" fmla="*/ 10670322 w 12191993"/>
              <a:gd name="connsiteY140" fmla="*/ 437476 h 6858000"/>
              <a:gd name="connsiteX141" fmla="*/ 10638596 w 12191993"/>
              <a:gd name="connsiteY141" fmla="*/ 432868 h 6858000"/>
              <a:gd name="connsiteX142" fmla="*/ 10905248 w 12191993"/>
              <a:gd name="connsiteY142" fmla="*/ 432780 h 6858000"/>
              <a:gd name="connsiteX143" fmla="*/ 10863420 w 12191993"/>
              <a:gd name="connsiteY143" fmla="*/ 439869 h 6858000"/>
              <a:gd name="connsiteX144" fmla="*/ 10830277 w 12191993"/>
              <a:gd name="connsiteY144" fmla="*/ 460252 h 6858000"/>
              <a:gd name="connsiteX145" fmla="*/ 10808565 w 12191993"/>
              <a:gd name="connsiteY145" fmla="*/ 492420 h 6858000"/>
              <a:gd name="connsiteX146" fmla="*/ 10800767 w 12191993"/>
              <a:gd name="connsiteY146" fmla="*/ 534602 h 6858000"/>
              <a:gd name="connsiteX147" fmla="*/ 10808565 w 12191993"/>
              <a:gd name="connsiteY147" fmla="*/ 576784 h 6858000"/>
              <a:gd name="connsiteX148" fmla="*/ 10830277 w 12191993"/>
              <a:gd name="connsiteY148" fmla="*/ 608953 h 6858000"/>
              <a:gd name="connsiteX149" fmla="*/ 10863420 w 12191993"/>
              <a:gd name="connsiteY149" fmla="*/ 629335 h 6858000"/>
              <a:gd name="connsiteX150" fmla="*/ 10905248 w 12191993"/>
              <a:gd name="connsiteY150" fmla="*/ 636425 h 6858000"/>
              <a:gd name="connsiteX151" fmla="*/ 10947076 w 12191993"/>
              <a:gd name="connsiteY151" fmla="*/ 632082 h 6858000"/>
              <a:gd name="connsiteX152" fmla="*/ 10986511 w 12191993"/>
              <a:gd name="connsiteY152" fmla="*/ 617815 h 6858000"/>
              <a:gd name="connsiteX153" fmla="*/ 10986511 w 12191993"/>
              <a:gd name="connsiteY153" fmla="*/ 516524 h 6858000"/>
              <a:gd name="connsiteX154" fmla="*/ 10910742 w 12191993"/>
              <a:gd name="connsiteY154" fmla="*/ 516524 h 6858000"/>
              <a:gd name="connsiteX155" fmla="*/ 10910742 w 12191993"/>
              <a:gd name="connsiteY155" fmla="*/ 555959 h 6858000"/>
              <a:gd name="connsiteX156" fmla="*/ 10945481 w 12191993"/>
              <a:gd name="connsiteY156" fmla="*/ 555959 h 6858000"/>
              <a:gd name="connsiteX157" fmla="*/ 10945481 w 12191993"/>
              <a:gd name="connsiteY157" fmla="*/ 587419 h 6858000"/>
              <a:gd name="connsiteX158" fmla="*/ 10929352 w 12191993"/>
              <a:gd name="connsiteY158" fmla="*/ 593888 h 6858000"/>
              <a:gd name="connsiteX159" fmla="*/ 10905248 w 12191993"/>
              <a:gd name="connsiteY159" fmla="*/ 597078 h 6858000"/>
              <a:gd name="connsiteX160" fmla="*/ 10880523 w 12191993"/>
              <a:gd name="connsiteY160" fmla="*/ 592470 h 6858000"/>
              <a:gd name="connsiteX161" fmla="*/ 10861470 w 12191993"/>
              <a:gd name="connsiteY161" fmla="*/ 579443 h 6858000"/>
              <a:gd name="connsiteX162" fmla="*/ 10849330 w 12191993"/>
              <a:gd name="connsiteY162" fmla="*/ 559770 h 6858000"/>
              <a:gd name="connsiteX163" fmla="*/ 10845076 w 12191993"/>
              <a:gd name="connsiteY163" fmla="*/ 534691 h 6858000"/>
              <a:gd name="connsiteX164" fmla="*/ 10849330 w 12191993"/>
              <a:gd name="connsiteY164" fmla="*/ 509789 h 6858000"/>
              <a:gd name="connsiteX165" fmla="*/ 10861470 w 12191993"/>
              <a:gd name="connsiteY165" fmla="*/ 489939 h 6858000"/>
              <a:gd name="connsiteX166" fmla="*/ 10880523 w 12191993"/>
              <a:gd name="connsiteY166" fmla="*/ 476912 h 6858000"/>
              <a:gd name="connsiteX167" fmla="*/ 10905248 w 12191993"/>
              <a:gd name="connsiteY167" fmla="*/ 472304 h 6858000"/>
              <a:gd name="connsiteX168" fmla="*/ 10932631 w 12191993"/>
              <a:gd name="connsiteY168" fmla="*/ 476912 h 6858000"/>
              <a:gd name="connsiteX169" fmla="*/ 10952304 w 12191993"/>
              <a:gd name="connsiteY169" fmla="*/ 490559 h 6858000"/>
              <a:gd name="connsiteX170" fmla="*/ 10982434 w 12191993"/>
              <a:gd name="connsiteY170" fmla="*/ 457682 h 6858000"/>
              <a:gd name="connsiteX171" fmla="*/ 10948050 w 12191993"/>
              <a:gd name="connsiteY171" fmla="*/ 438363 h 6858000"/>
              <a:gd name="connsiteX172" fmla="*/ 10905248 w 12191993"/>
              <a:gd name="connsiteY172" fmla="*/ 432780 h 6858000"/>
              <a:gd name="connsiteX173" fmla="*/ 11458226 w 12191993"/>
              <a:gd name="connsiteY173" fmla="*/ 428614 h 6858000"/>
              <a:gd name="connsiteX174" fmla="*/ 11355517 w 12191993"/>
              <a:gd name="connsiteY174" fmla="*/ 511561 h 6858000"/>
              <a:gd name="connsiteX175" fmla="*/ 11369785 w 12191993"/>
              <a:gd name="connsiteY175" fmla="*/ 521840 h 6858000"/>
              <a:gd name="connsiteX176" fmla="*/ 11383254 w 12191993"/>
              <a:gd name="connsiteY176" fmla="*/ 515460 h 6858000"/>
              <a:gd name="connsiteX177" fmla="*/ 11400712 w 12191993"/>
              <a:gd name="connsiteY177" fmla="*/ 532918 h 6858000"/>
              <a:gd name="connsiteX178" fmla="*/ 11397965 w 12191993"/>
              <a:gd name="connsiteY178" fmla="*/ 542222 h 6858000"/>
              <a:gd name="connsiteX179" fmla="*/ 11412233 w 12191993"/>
              <a:gd name="connsiteY179" fmla="*/ 552502 h 6858000"/>
              <a:gd name="connsiteX180" fmla="*/ 11383166 w 12191993"/>
              <a:gd name="connsiteY180" fmla="*/ 416917 h 6858000"/>
              <a:gd name="connsiteX181" fmla="*/ 11368810 w 12191993"/>
              <a:gd name="connsiteY181" fmla="*/ 433046 h 6858000"/>
              <a:gd name="connsiteX182" fmla="*/ 11368721 w 12191993"/>
              <a:gd name="connsiteY182" fmla="*/ 433046 h 6858000"/>
              <a:gd name="connsiteX183" fmla="*/ 11283205 w 12191993"/>
              <a:gd name="connsiteY183" fmla="*/ 518562 h 6858000"/>
              <a:gd name="connsiteX184" fmla="*/ 11283205 w 12191993"/>
              <a:gd name="connsiteY184" fmla="*/ 518651 h 6858000"/>
              <a:gd name="connsiteX185" fmla="*/ 11267076 w 12191993"/>
              <a:gd name="connsiteY185" fmla="*/ 533007 h 6858000"/>
              <a:gd name="connsiteX186" fmla="*/ 11283205 w 12191993"/>
              <a:gd name="connsiteY186" fmla="*/ 547363 h 6858000"/>
              <a:gd name="connsiteX187" fmla="*/ 11283205 w 12191993"/>
              <a:gd name="connsiteY187" fmla="*/ 547452 h 6858000"/>
              <a:gd name="connsiteX188" fmla="*/ 11312449 w 12191993"/>
              <a:gd name="connsiteY188" fmla="*/ 605142 h 6858000"/>
              <a:gd name="connsiteX189" fmla="*/ 11321044 w 12191993"/>
              <a:gd name="connsiteY189" fmla="*/ 582013 h 6858000"/>
              <a:gd name="connsiteX190" fmla="*/ 11304118 w 12191993"/>
              <a:gd name="connsiteY190" fmla="*/ 533007 h 6858000"/>
              <a:gd name="connsiteX191" fmla="*/ 11383166 w 12191993"/>
              <a:gd name="connsiteY191" fmla="*/ 453959 h 6858000"/>
              <a:gd name="connsiteX192" fmla="*/ 11410017 w 12191993"/>
              <a:gd name="connsiteY192" fmla="*/ 458656 h 6858000"/>
              <a:gd name="connsiteX193" fmla="*/ 11429247 w 12191993"/>
              <a:gd name="connsiteY193" fmla="*/ 443148 h 6858000"/>
              <a:gd name="connsiteX194" fmla="*/ 11397611 w 12191993"/>
              <a:gd name="connsiteY194" fmla="*/ 433046 h 6858000"/>
              <a:gd name="connsiteX195" fmla="*/ 11397522 w 12191993"/>
              <a:gd name="connsiteY195" fmla="*/ 433046 h 6858000"/>
              <a:gd name="connsiteX196" fmla="*/ 11397433 w 12191993"/>
              <a:gd name="connsiteY196" fmla="*/ 432957 h 6858000"/>
              <a:gd name="connsiteX197" fmla="*/ 8469189 w 12191993"/>
              <a:gd name="connsiteY197" fmla="*/ 0 h 6858000"/>
              <a:gd name="connsiteX198" fmla="*/ 12191992 w 12191993"/>
              <a:gd name="connsiteY198" fmla="*/ 0 h 6858000"/>
              <a:gd name="connsiteX199" fmla="*/ 12191992 w 12191993"/>
              <a:gd name="connsiteY199" fmla="*/ 4 h 6858000"/>
              <a:gd name="connsiteX200" fmla="*/ 12191993 w 12191993"/>
              <a:gd name="connsiteY200" fmla="*/ 4 h 6858000"/>
              <a:gd name="connsiteX201" fmla="*/ 12191993 w 12191993"/>
              <a:gd name="connsiteY201" fmla="*/ 6858000 h 6858000"/>
              <a:gd name="connsiteX202" fmla="*/ 9829793 w 12191993"/>
              <a:gd name="connsiteY202" fmla="*/ 6858000 h 6858000"/>
              <a:gd name="connsiteX203" fmla="*/ 6553993 w 12191993"/>
              <a:gd name="connsiteY203" fmla="*/ 6858000 h 6858000"/>
              <a:gd name="connsiteX204" fmla="*/ 0 w 12191993"/>
              <a:gd name="connsiteY204" fmla="*/ 6858000 h 6858000"/>
              <a:gd name="connsiteX205" fmla="*/ 0 w 12191993"/>
              <a:gd name="connsiteY205" fmla="*/ 4 h 6858000"/>
              <a:gd name="connsiteX206" fmla="*/ 6577864 w 12191993"/>
              <a:gd name="connsiteY206" fmla="*/ 4 h 6858000"/>
              <a:gd name="connsiteX207" fmla="*/ 8469189 w 12191993"/>
              <a:gd name="connsiteY207" fmla="*/ 4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53750 w 12191993"/>
              <a:gd name="connsiteY132" fmla="*/ 519980 h 6858000"/>
              <a:gd name="connsiteX133" fmla="*/ 10632305 w 12191993"/>
              <a:gd name="connsiteY133" fmla="*/ 513422 h 6858000"/>
              <a:gd name="connsiteX134" fmla="*/ 10615733 w 12191993"/>
              <a:gd name="connsiteY134" fmla="*/ 505446 h 6858000"/>
              <a:gd name="connsiteX135" fmla="*/ 10609175 w 12191993"/>
              <a:gd name="connsiteY135" fmla="*/ 492065 h 6858000"/>
              <a:gd name="connsiteX136" fmla="*/ 10611922 w 12191993"/>
              <a:gd name="connsiteY136" fmla="*/ 482760 h 6858000"/>
              <a:gd name="connsiteX137" fmla="*/ 10619012 w 12191993"/>
              <a:gd name="connsiteY137" fmla="*/ 476645 h 6858000"/>
              <a:gd name="connsiteX138" fmla="*/ 10628317 w 12191993"/>
              <a:gd name="connsiteY138" fmla="*/ 473189 h 6858000"/>
              <a:gd name="connsiteX139" fmla="*/ 10637888 w 12191993"/>
              <a:gd name="connsiteY139" fmla="*/ 472126 h 6858000"/>
              <a:gd name="connsiteX140" fmla="*/ 10654725 w 12191993"/>
              <a:gd name="connsiteY140" fmla="*/ 475316 h 6858000"/>
              <a:gd name="connsiteX141" fmla="*/ 10668815 w 12191993"/>
              <a:gd name="connsiteY141" fmla="*/ 485064 h 6858000"/>
              <a:gd name="connsiteX142" fmla="*/ 10697971 w 12191993"/>
              <a:gd name="connsiteY142" fmla="*/ 453073 h 6858000"/>
              <a:gd name="connsiteX143" fmla="*/ 10670322 w 12191993"/>
              <a:gd name="connsiteY143" fmla="*/ 437476 h 6858000"/>
              <a:gd name="connsiteX144" fmla="*/ 10638596 w 12191993"/>
              <a:gd name="connsiteY144" fmla="*/ 432868 h 6858000"/>
              <a:gd name="connsiteX145" fmla="*/ 10905248 w 12191993"/>
              <a:gd name="connsiteY145" fmla="*/ 432780 h 6858000"/>
              <a:gd name="connsiteX146" fmla="*/ 10863420 w 12191993"/>
              <a:gd name="connsiteY146" fmla="*/ 439869 h 6858000"/>
              <a:gd name="connsiteX147" fmla="*/ 10830277 w 12191993"/>
              <a:gd name="connsiteY147" fmla="*/ 460252 h 6858000"/>
              <a:gd name="connsiteX148" fmla="*/ 10808565 w 12191993"/>
              <a:gd name="connsiteY148" fmla="*/ 492420 h 6858000"/>
              <a:gd name="connsiteX149" fmla="*/ 10800767 w 12191993"/>
              <a:gd name="connsiteY149" fmla="*/ 534602 h 6858000"/>
              <a:gd name="connsiteX150" fmla="*/ 10808565 w 12191993"/>
              <a:gd name="connsiteY150" fmla="*/ 576784 h 6858000"/>
              <a:gd name="connsiteX151" fmla="*/ 10830277 w 12191993"/>
              <a:gd name="connsiteY151" fmla="*/ 608953 h 6858000"/>
              <a:gd name="connsiteX152" fmla="*/ 10863420 w 12191993"/>
              <a:gd name="connsiteY152" fmla="*/ 629335 h 6858000"/>
              <a:gd name="connsiteX153" fmla="*/ 10905248 w 12191993"/>
              <a:gd name="connsiteY153" fmla="*/ 636425 h 6858000"/>
              <a:gd name="connsiteX154" fmla="*/ 10947076 w 12191993"/>
              <a:gd name="connsiteY154" fmla="*/ 632082 h 6858000"/>
              <a:gd name="connsiteX155" fmla="*/ 10986511 w 12191993"/>
              <a:gd name="connsiteY155" fmla="*/ 617815 h 6858000"/>
              <a:gd name="connsiteX156" fmla="*/ 10986511 w 12191993"/>
              <a:gd name="connsiteY156" fmla="*/ 516524 h 6858000"/>
              <a:gd name="connsiteX157" fmla="*/ 10910742 w 12191993"/>
              <a:gd name="connsiteY157" fmla="*/ 516524 h 6858000"/>
              <a:gd name="connsiteX158" fmla="*/ 10910742 w 12191993"/>
              <a:gd name="connsiteY158" fmla="*/ 555959 h 6858000"/>
              <a:gd name="connsiteX159" fmla="*/ 10945481 w 12191993"/>
              <a:gd name="connsiteY159" fmla="*/ 555959 h 6858000"/>
              <a:gd name="connsiteX160" fmla="*/ 10945481 w 12191993"/>
              <a:gd name="connsiteY160" fmla="*/ 587419 h 6858000"/>
              <a:gd name="connsiteX161" fmla="*/ 10929352 w 12191993"/>
              <a:gd name="connsiteY161" fmla="*/ 593888 h 6858000"/>
              <a:gd name="connsiteX162" fmla="*/ 10905248 w 12191993"/>
              <a:gd name="connsiteY162" fmla="*/ 597078 h 6858000"/>
              <a:gd name="connsiteX163" fmla="*/ 10880523 w 12191993"/>
              <a:gd name="connsiteY163" fmla="*/ 592470 h 6858000"/>
              <a:gd name="connsiteX164" fmla="*/ 10861470 w 12191993"/>
              <a:gd name="connsiteY164" fmla="*/ 579443 h 6858000"/>
              <a:gd name="connsiteX165" fmla="*/ 10845076 w 12191993"/>
              <a:gd name="connsiteY165" fmla="*/ 534691 h 6858000"/>
              <a:gd name="connsiteX166" fmla="*/ 10849330 w 12191993"/>
              <a:gd name="connsiteY166" fmla="*/ 509789 h 6858000"/>
              <a:gd name="connsiteX167" fmla="*/ 10861470 w 12191993"/>
              <a:gd name="connsiteY167" fmla="*/ 489939 h 6858000"/>
              <a:gd name="connsiteX168" fmla="*/ 10880523 w 12191993"/>
              <a:gd name="connsiteY168" fmla="*/ 476912 h 6858000"/>
              <a:gd name="connsiteX169" fmla="*/ 10905248 w 12191993"/>
              <a:gd name="connsiteY169" fmla="*/ 472304 h 6858000"/>
              <a:gd name="connsiteX170" fmla="*/ 10932631 w 12191993"/>
              <a:gd name="connsiteY170" fmla="*/ 476912 h 6858000"/>
              <a:gd name="connsiteX171" fmla="*/ 10952304 w 12191993"/>
              <a:gd name="connsiteY171" fmla="*/ 490559 h 6858000"/>
              <a:gd name="connsiteX172" fmla="*/ 10982434 w 12191993"/>
              <a:gd name="connsiteY172" fmla="*/ 457682 h 6858000"/>
              <a:gd name="connsiteX173" fmla="*/ 10948050 w 12191993"/>
              <a:gd name="connsiteY173" fmla="*/ 438363 h 6858000"/>
              <a:gd name="connsiteX174" fmla="*/ 10905248 w 12191993"/>
              <a:gd name="connsiteY174" fmla="*/ 432780 h 6858000"/>
              <a:gd name="connsiteX175" fmla="*/ 11458226 w 12191993"/>
              <a:gd name="connsiteY175" fmla="*/ 428614 h 6858000"/>
              <a:gd name="connsiteX176" fmla="*/ 11355517 w 12191993"/>
              <a:gd name="connsiteY176" fmla="*/ 511561 h 6858000"/>
              <a:gd name="connsiteX177" fmla="*/ 11369785 w 12191993"/>
              <a:gd name="connsiteY177" fmla="*/ 521840 h 6858000"/>
              <a:gd name="connsiteX178" fmla="*/ 11383254 w 12191993"/>
              <a:gd name="connsiteY178" fmla="*/ 515460 h 6858000"/>
              <a:gd name="connsiteX179" fmla="*/ 11400712 w 12191993"/>
              <a:gd name="connsiteY179" fmla="*/ 532918 h 6858000"/>
              <a:gd name="connsiteX180" fmla="*/ 11397965 w 12191993"/>
              <a:gd name="connsiteY180" fmla="*/ 542222 h 6858000"/>
              <a:gd name="connsiteX181" fmla="*/ 11412233 w 12191993"/>
              <a:gd name="connsiteY181" fmla="*/ 552502 h 6858000"/>
              <a:gd name="connsiteX182" fmla="*/ 11458226 w 12191993"/>
              <a:gd name="connsiteY182" fmla="*/ 428614 h 6858000"/>
              <a:gd name="connsiteX183" fmla="*/ 11383166 w 12191993"/>
              <a:gd name="connsiteY183" fmla="*/ 416917 h 6858000"/>
              <a:gd name="connsiteX184" fmla="*/ 11368810 w 12191993"/>
              <a:gd name="connsiteY184" fmla="*/ 433046 h 6858000"/>
              <a:gd name="connsiteX185" fmla="*/ 11368721 w 12191993"/>
              <a:gd name="connsiteY185" fmla="*/ 433046 h 6858000"/>
              <a:gd name="connsiteX186" fmla="*/ 11283205 w 12191993"/>
              <a:gd name="connsiteY186" fmla="*/ 518562 h 6858000"/>
              <a:gd name="connsiteX187" fmla="*/ 11283205 w 12191993"/>
              <a:gd name="connsiteY187" fmla="*/ 518651 h 6858000"/>
              <a:gd name="connsiteX188" fmla="*/ 11267076 w 12191993"/>
              <a:gd name="connsiteY188" fmla="*/ 533007 h 6858000"/>
              <a:gd name="connsiteX189" fmla="*/ 11283205 w 12191993"/>
              <a:gd name="connsiteY189" fmla="*/ 547363 h 6858000"/>
              <a:gd name="connsiteX190" fmla="*/ 11283205 w 12191993"/>
              <a:gd name="connsiteY190" fmla="*/ 547452 h 6858000"/>
              <a:gd name="connsiteX191" fmla="*/ 11312449 w 12191993"/>
              <a:gd name="connsiteY191" fmla="*/ 605142 h 6858000"/>
              <a:gd name="connsiteX192" fmla="*/ 11321044 w 12191993"/>
              <a:gd name="connsiteY192" fmla="*/ 582013 h 6858000"/>
              <a:gd name="connsiteX193" fmla="*/ 11304118 w 12191993"/>
              <a:gd name="connsiteY193" fmla="*/ 533007 h 6858000"/>
              <a:gd name="connsiteX194" fmla="*/ 11383166 w 12191993"/>
              <a:gd name="connsiteY194" fmla="*/ 453959 h 6858000"/>
              <a:gd name="connsiteX195" fmla="*/ 11410017 w 12191993"/>
              <a:gd name="connsiteY195" fmla="*/ 458656 h 6858000"/>
              <a:gd name="connsiteX196" fmla="*/ 11429247 w 12191993"/>
              <a:gd name="connsiteY196" fmla="*/ 443148 h 6858000"/>
              <a:gd name="connsiteX197" fmla="*/ 11397611 w 12191993"/>
              <a:gd name="connsiteY197" fmla="*/ 433046 h 6858000"/>
              <a:gd name="connsiteX198" fmla="*/ 11397522 w 12191993"/>
              <a:gd name="connsiteY198" fmla="*/ 433046 h 6858000"/>
              <a:gd name="connsiteX199" fmla="*/ 11397433 w 12191993"/>
              <a:gd name="connsiteY199" fmla="*/ 432957 h 6858000"/>
              <a:gd name="connsiteX200" fmla="*/ 11383166 w 12191993"/>
              <a:gd name="connsiteY200" fmla="*/ 416917 h 6858000"/>
              <a:gd name="connsiteX201" fmla="*/ 8469189 w 12191993"/>
              <a:gd name="connsiteY201" fmla="*/ 0 h 6858000"/>
              <a:gd name="connsiteX202" fmla="*/ 12191992 w 12191993"/>
              <a:gd name="connsiteY202" fmla="*/ 0 h 6858000"/>
              <a:gd name="connsiteX203" fmla="*/ 12191992 w 12191993"/>
              <a:gd name="connsiteY203" fmla="*/ 4 h 6858000"/>
              <a:gd name="connsiteX204" fmla="*/ 12191993 w 12191993"/>
              <a:gd name="connsiteY204" fmla="*/ 4 h 6858000"/>
              <a:gd name="connsiteX205" fmla="*/ 12191993 w 12191993"/>
              <a:gd name="connsiteY205" fmla="*/ 6858000 h 6858000"/>
              <a:gd name="connsiteX206" fmla="*/ 9829793 w 12191993"/>
              <a:gd name="connsiteY206" fmla="*/ 6858000 h 6858000"/>
              <a:gd name="connsiteX207" fmla="*/ 6553993 w 12191993"/>
              <a:gd name="connsiteY207" fmla="*/ 6858000 h 6858000"/>
              <a:gd name="connsiteX208" fmla="*/ 0 w 12191993"/>
              <a:gd name="connsiteY208" fmla="*/ 6858000 h 6858000"/>
              <a:gd name="connsiteX209" fmla="*/ 0 w 12191993"/>
              <a:gd name="connsiteY209" fmla="*/ 4 h 6858000"/>
              <a:gd name="connsiteX210" fmla="*/ 6577864 w 12191993"/>
              <a:gd name="connsiteY210" fmla="*/ 4 h 6858000"/>
              <a:gd name="connsiteX211" fmla="*/ 8469189 w 12191993"/>
              <a:gd name="connsiteY211" fmla="*/ 4 h 6858000"/>
              <a:gd name="connsiteX212" fmla="*/ 8469189 w 12191993"/>
              <a:gd name="connsiteY21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53750 w 12191993"/>
              <a:gd name="connsiteY132" fmla="*/ 519980 h 6858000"/>
              <a:gd name="connsiteX133" fmla="*/ 10632305 w 12191993"/>
              <a:gd name="connsiteY133" fmla="*/ 513422 h 6858000"/>
              <a:gd name="connsiteX134" fmla="*/ 10615733 w 12191993"/>
              <a:gd name="connsiteY134" fmla="*/ 505446 h 6858000"/>
              <a:gd name="connsiteX135" fmla="*/ 10609175 w 12191993"/>
              <a:gd name="connsiteY135" fmla="*/ 492065 h 6858000"/>
              <a:gd name="connsiteX136" fmla="*/ 10611922 w 12191993"/>
              <a:gd name="connsiteY136" fmla="*/ 482760 h 6858000"/>
              <a:gd name="connsiteX137" fmla="*/ 10619012 w 12191993"/>
              <a:gd name="connsiteY137" fmla="*/ 476645 h 6858000"/>
              <a:gd name="connsiteX138" fmla="*/ 10628317 w 12191993"/>
              <a:gd name="connsiteY138" fmla="*/ 473189 h 6858000"/>
              <a:gd name="connsiteX139" fmla="*/ 10637888 w 12191993"/>
              <a:gd name="connsiteY139" fmla="*/ 472126 h 6858000"/>
              <a:gd name="connsiteX140" fmla="*/ 10654725 w 12191993"/>
              <a:gd name="connsiteY140" fmla="*/ 475316 h 6858000"/>
              <a:gd name="connsiteX141" fmla="*/ 10668815 w 12191993"/>
              <a:gd name="connsiteY141" fmla="*/ 485064 h 6858000"/>
              <a:gd name="connsiteX142" fmla="*/ 10697971 w 12191993"/>
              <a:gd name="connsiteY142" fmla="*/ 453073 h 6858000"/>
              <a:gd name="connsiteX143" fmla="*/ 10670322 w 12191993"/>
              <a:gd name="connsiteY143" fmla="*/ 437476 h 6858000"/>
              <a:gd name="connsiteX144" fmla="*/ 10638596 w 12191993"/>
              <a:gd name="connsiteY144" fmla="*/ 432868 h 6858000"/>
              <a:gd name="connsiteX145" fmla="*/ 10905248 w 12191993"/>
              <a:gd name="connsiteY145" fmla="*/ 432780 h 6858000"/>
              <a:gd name="connsiteX146" fmla="*/ 10863420 w 12191993"/>
              <a:gd name="connsiteY146" fmla="*/ 439869 h 6858000"/>
              <a:gd name="connsiteX147" fmla="*/ 10830277 w 12191993"/>
              <a:gd name="connsiteY147" fmla="*/ 460252 h 6858000"/>
              <a:gd name="connsiteX148" fmla="*/ 10800767 w 12191993"/>
              <a:gd name="connsiteY148" fmla="*/ 534602 h 6858000"/>
              <a:gd name="connsiteX149" fmla="*/ 10808565 w 12191993"/>
              <a:gd name="connsiteY149" fmla="*/ 576784 h 6858000"/>
              <a:gd name="connsiteX150" fmla="*/ 10830277 w 12191993"/>
              <a:gd name="connsiteY150" fmla="*/ 608953 h 6858000"/>
              <a:gd name="connsiteX151" fmla="*/ 10863420 w 12191993"/>
              <a:gd name="connsiteY151" fmla="*/ 629335 h 6858000"/>
              <a:gd name="connsiteX152" fmla="*/ 10905248 w 12191993"/>
              <a:gd name="connsiteY152" fmla="*/ 636425 h 6858000"/>
              <a:gd name="connsiteX153" fmla="*/ 10947076 w 12191993"/>
              <a:gd name="connsiteY153" fmla="*/ 632082 h 6858000"/>
              <a:gd name="connsiteX154" fmla="*/ 10986511 w 12191993"/>
              <a:gd name="connsiteY154" fmla="*/ 617815 h 6858000"/>
              <a:gd name="connsiteX155" fmla="*/ 10986511 w 12191993"/>
              <a:gd name="connsiteY155" fmla="*/ 516524 h 6858000"/>
              <a:gd name="connsiteX156" fmla="*/ 10910742 w 12191993"/>
              <a:gd name="connsiteY156" fmla="*/ 516524 h 6858000"/>
              <a:gd name="connsiteX157" fmla="*/ 10910742 w 12191993"/>
              <a:gd name="connsiteY157" fmla="*/ 555959 h 6858000"/>
              <a:gd name="connsiteX158" fmla="*/ 10945481 w 12191993"/>
              <a:gd name="connsiteY158" fmla="*/ 555959 h 6858000"/>
              <a:gd name="connsiteX159" fmla="*/ 10945481 w 12191993"/>
              <a:gd name="connsiteY159" fmla="*/ 587419 h 6858000"/>
              <a:gd name="connsiteX160" fmla="*/ 10929352 w 12191993"/>
              <a:gd name="connsiteY160" fmla="*/ 593888 h 6858000"/>
              <a:gd name="connsiteX161" fmla="*/ 10905248 w 12191993"/>
              <a:gd name="connsiteY161" fmla="*/ 597078 h 6858000"/>
              <a:gd name="connsiteX162" fmla="*/ 10880523 w 12191993"/>
              <a:gd name="connsiteY162" fmla="*/ 592470 h 6858000"/>
              <a:gd name="connsiteX163" fmla="*/ 10861470 w 12191993"/>
              <a:gd name="connsiteY163" fmla="*/ 579443 h 6858000"/>
              <a:gd name="connsiteX164" fmla="*/ 10845076 w 12191993"/>
              <a:gd name="connsiteY164" fmla="*/ 534691 h 6858000"/>
              <a:gd name="connsiteX165" fmla="*/ 10849330 w 12191993"/>
              <a:gd name="connsiteY165" fmla="*/ 509789 h 6858000"/>
              <a:gd name="connsiteX166" fmla="*/ 10861470 w 12191993"/>
              <a:gd name="connsiteY166" fmla="*/ 489939 h 6858000"/>
              <a:gd name="connsiteX167" fmla="*/ 10880523 w 12191993"/>
              <a:gd name="connsiteY167" fmla="*/ 476912 h 6858000"/>
              <a:gd name="connsiteX168" fmla="*/ 10905248 w 12191993"/>
              <a:gd name="connsiteY168" fmla="*/ 472304 h 6858000"/>
              <a:gd name="connsiteX169" fmla="*/ 10932631 w 12191993"/>
              <a:gd name="connsiteY169" fmla="*/ 476912 h 6858000"/>
              <a:gd name="connsiteX170" fmla="*/ 10952304 w 12191993"/>
              <a:gd name="connsiteY170" fmla="*/ 490559 h 6858000"/>
              <a:gd name="connsiteX171" fmla="*/ 10982434 w 12191993"/>
              <a:gd name="connsiteY171" fmla="*/ 457682 h 6858000"/>
              <a:gd name="connsiteX172" fmla="*/ 10948050 w 12191993"/>
              <a:gd name="connsiteY172" fmla="*/ 438363 h 6858000"/>
              <a:gd name="connsiteX173" fmla="*/ 10905248 w 12191993"/>
              <a:gd name="connsiteY173" fmla="*/ 432780 h 6858000"/>
              <a:gd name="connsiteX174" fmla="*/ 11458226 w 12191993"/>
              <a:gd name="connsiteY174" fmla="*/ 428614 h 6858000"/>
              <a:gd name="connsiteX175" fmla="*/ 11355517 w 12191993"/>
              <a:gd name="connsiteY175" fmla="*/ 511561 h 6858000"/>
              <a:gd name="connsiteX176" fmla="*/ 11369785 w 12191993"/>
              <a:gd name="connsiteY176" fmla="*/ 521840 h 6858000"/>
              <a:gd name="connsiteX177" fmla="*/ 11383254 w 12191993"/>
              <a:gd name="connsiteY177" fmla="*/ 515460 h 6858000"/>
              <a:gd name="connsiteX178" fmla="*/ 11400712 w 12191993"/>
              <a:gd name="connsiteY178" fmla="*/ 532918 h 6858000"/>
              <a:gd name="connsiteX179" fmla="*/ 11397965 w 12191993"/>
              <a:gd name="connsiteY179" fmla="*/ 542222 h 6858000"/>
              <a:gd name="connsiteX180" fmla="*/ 11412233 w 12191993"/>
              <a:gd name="connsiteY180" fmla="*/ 552502 h 6858000"/>
              <a:gd name="connsiteX181" fmla="*/ 11458226 w 12191993"/>
              <a:gd name="connsiteY181" fmla="*/ 428614 h 6858000"/>
              <a:gd name="connsiteX182" fmla="*/ 11383166 w 12191993"/>
              <a:gd name="connsiteY182" fmla="*/ 416917 h 6858000"/>
              <a:gd name="connsiteX183" fmla="*/ 11368810 w 12191993"/>
              <a:gd name="connsiteY183" fmla="*/ 433046 h 6858000"/>
              <a:gd name="connsiteX184" fmla="*/ 11368721 w 12191993"/>
              <a:gd name="connsiteY184" fmla="*/ 433046 h 6858000"/>
              <a:gd name="connsiteX185" fmla="*/ 11283205 w 12191993"/>
              <a:gd name="connsiteY185" fmla="*/ 518562 h 6858000"/>
              <a:gd name="connsiteX186" fmla="*/ 11283205 w 12191993"/>
              <a:gd name="connsiteY186" fmla="*/ 518651 h 6858000"/>
              <a:gd name="connsiteX187" fmla="*/ 11267076 w 12191993"/>
              <a:gd name="connsiteY187" fmla="*/ 533007 h 6858000"/>
              <a:gd name="connsiteX188" fmla="*/ 11283205 w 12191993"/>
              <a:gd name="connsiteY188" fmla="*/ 547363 h 6858000"/>
              <a:gd name="connsiteX189" fmla="*/ 11283205 w 12191993"/>
              <a:gd name="connsiteY189" fmla="*/ 547452 h 6858000"/>
              <a:gd name="connsiteX190" fmla="*/ 11312449 w 12191993"/>
              <a:gd name="connsiteY190" fmla="*/ 605142 h 6858000"/>
              <a:gd name="connsiteX191" fmla="*/ 11321044 w 12191993"/>
              <a:gd name="connsiteY191" fmla="*/ 582013 h 6858000"/>
              <a:gd name="connsiteX192" fmla="*/ 11304118 w 12191993"/>
              <a:gd name="connsiteY192" fmla="*/ 533007 h 6858000"/>
              <a:gd name="connsiteX193" fmla="*/ 11383166 w 12191993"/>
              <a:gd name="connsiteY193" fmla="*/ 453959 h 6858000"/>
              <a:gd name="connsiteX194" fmla="*/ 11410017 w 12191993"/>
              <a:gd name="connsiteY194" fmla="*/ 458656 h 6858000"/>
              <a:gd name="connsiteX195" fmla="*/ 11429247 w 12191993"/>
              <a:gd name="connsiteY195" fmla="*/ 443148 h 6858000"/>
              <a:gd name="connsiteX196" fmla="*/ 11397611 w 12191993"/>
              <a:gd name="connsiteY196" fmla="*/ 433046 h 6858000"/>
              <a:gd name="connsiteX197" fmla="*/ 11397522 w 12191993"/>
              <a:gd name="connsiteY197" fmla="*/ 433046 h 6858000"/>
              <a:gd name="connsiteX198" fmla="*/ 11397433 w 12191993"/>
              <a:gd name="connsiteY198" fmla="*/ 432957 h 6858000"/>
              <a:gd name="connsiteX199" fmla="*/ 11383166 w 12191993"/>
              <a:gd name="connsiteY199" fmla="*/ 416917 h 6858000"/>
              <a:gd name="connsiteX200" fmla="*/ 8469189 w 12191993"/>
              <a:gd name="connsiteY200" fmla="*/ 0 h 6858000"/>
              <a:gd name="connsiteX201" fmla="*/ 12191992 w 12191993"/>
              <a:gd name="connsiteY201" fmla="*/ 0 h 6858000"/>
              <a:gd name="connsiteX202" fmla="*/ 12191992 w 12191993"/>
              <a:gd name="connsiteY202" fmla="*/ 4 h 6858000"/>
              <a:gd name="connsiteX203" fmla="*/ 12191993 w 12191993"/>
              <a:gd name="connsiteY203" fmla="*/ 4 h 6858000"/>
              <a:gd name="connsiteX204" fmla="*/ 12191993 w 12191993"/>
              <a:gd name="connsiteY204" fmla="*/ 6858000 h 6858000"/>
              <a:gd name="connsiteX205" fmla="*/ 9829793 w 12191993"/>
              <a:gd name="connsiteY205" fmla="*/ 6858000 h 6858000"/>
              <a:gd name="connsiteX206" fmla="*/ 6553993 w 12191993"/>
              <a:gd name="connsiteY206" fmla="*/ 6858000 h 6858000"/>
              <a:gd name="connsiteX207" fmla="*/ 0 w 12191993"/>
              <a:gd name="connsiteY207" fmla="*/ 6858000 h 6858000"/>
              <a:gd name="connsiteX208" fmla="*/ 0 w 12191993"/>
              <a:gd name="connsiteY208" fmla="*/ 4 h 6858000"/>
              <a:gd name="connsiteX209" fmla="*/ 6577864 w 12191993"/>
              <a:gd name="connsiteY209" fmla="*/ 4 h 6858000"/>
              <a:gd name="connsiteX210" fmla="*/ 8469189 w 12191993"/>
              <a:gd name="connsiteY210" fmla="*/ 4 h 6858000"/>
              <a:gd name="connsiteX211" fmla="*/ 8469189 w 12191993"/>
              <a:gd name="connsiteY21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53750 w 12191993"/>
              <a:gd name="connsiteY132" fmla="*/ 519980 h 6858000"/>
              <a:gd name="connsiteX133" fmla="*/ 10632305 w 12191993"/>
              <a:gd name="connsiteY133" fmla="*/ 513422 h 6858000"/>
              <a:gd name="connsiteX134" fmla="*/ 10615733 w 12191993"/>
              <a:gd name="connsiteY134" fmla="*/ 505446 h 6858000"/>
              <a:gd name="connsiteX135" fmla="*/ 10609175 w 12191993"/>
              <a:gd name="connsiteY135" fmla="*/ 492065 h 6858000"/>
              <a:gd name="connsiteX136" fmla="*/ 10611922 w 12191993"/>
              <a:gd name="connsiteY136" fmla="*/ 482760 h 6858000"/>
              <a:gd name="connsiteX137" fmla="*/ 10619012 w 12191993"/>
              <a:gd name="connsiteY137" fmla="*/ 476645 h 6858000"/>
              <a:gd name="connsiteX138" fmla="*/ 10628317 w 12191993"/>
              <a:gd name="connsiteY138" fmla="*/ 473189 h 6858000"/>
              <a:gd name="connsiteX139" fmla="*/ 10637888 w 12191993"/>
              <a:gd name="connsiteY139" fmla="*/ 472126 h 6858000"/>
              <a:gd name="connsiteX140" fmla="*/ 10654725 w 12191993"/>
              <a:gd name="connsiteY140" fmla="*/ 475316 h 6858000"/>
              <a:gd name="connsiteX141" fmla="*/ 10668815 w 12191993"/>
              <a:gd name="connsiteY141" fmla="*/ 485064 h 6858000"/>
              <a:gd name="connsiteX142" fmla="*/ 10697971 w 12191993"/>
              <a:gd name="connsiteY142" fmla="*/ 453073 h 6858000"/>
              <a:gd name="connsiteX143" fmla="*/ 10670322 w 12191993"/>
              <a:gd name="connsiteY143" fmla="*/ 437476 h 6858000"/>
              <a:gd name="connsiteX144" fmla="*/ 10638596 w 12191993"/>
              <a:gd name="connsiteY144" fmla="*/ 432868 h 6858000"/>
              <a:gd name="connsiteX145" fmla="*/ 10905248 w 12191993"/>
              <a:gd name="connsiteY145" fmla="*/ 432780 h 6858000"/>
              <a:gd name="connsiteX146" fmla="*/ 10863420 w 12191993"/>
              <a:gd name="connsiteY146" fmla="*/ 439869 h 6858000"/>
              <a:gd name="connsiteX147" fmla="*/ 10830277 w 12191993"/>
              <a:gd name="connsiteY147" fmla="*/ 460252 h 6858000"/>
              <a:gd name="connsiteX148" fmla="*/ 10800767 w 12191993"/>
              <a:gd name="connsiteY148" fmla="*/ 534602 h 6858000"/>
              <a:gd name="connsiteX149" fmla="*/ 10808565 w 12191993"/>
              <a:gd name="connsiteY149" fmla="*/ 576784 h 6858000"/>
              <a:gd name="connsiteX150" fmla="*/ 10830277 w 12191993"/>
              <a:gd name="connsiteY150" fmla="*/ 608953 h 6858000"/>
              <a:gd name="connsiteX151" fmla="*/ 10863420 w 12191993"/>
              <a:gd name="connsiteY151" fmla="*/ 629335 h 6858000"/>
              <a:gd name="connsiteX152" fmla="*/ 10905248 w 12191993"/>
              <a:gd name="connsiteY152" fmla="*/ 636425 h 6858000"/>
              <a:gd name="connsiteX153" fmla="*/ 10947076 w 12191993"/>
              <a:gd name="connsiteY153" fmla="*/ 632082 h 6858000"/>
              <a:gd name="connsiteX154" fmla="*/ 10986511 w 12191993"/>
              <a:gd name="connsiteY154" fmla="*/ 617815 h 6858000"/>
              <a:gd name="connsiteX155" fmla="*/ 10986511 w 12191993"/>
              <a:gd name="connsiteY155" fmla="*/ 516524 h 6858000"/>
              <a:gd name="connsiteX156" fmla="*/ 10910742 w 12191993"/>
              <a:gd name="connsiteY156" fmla="*/ 516524 h 6858000"/>
              <a:gd name="connsiteX157" fmla="*/ 10910742 w 12191993"/>
              <a:gd name="connsiteY157" fmla="*/ 555959 h 6858000"/>
              <a:gd name="connsiteX158" fmla="*/ 10945481 w 12191993"/>
              <a:gd name="connsiteY158" fmla="*/ 555959 h 6858000"/>
              <a:gd name="connsiteX159" fmla="*/ 10945481 w 12191993"/>
              <a:gd name="connsiteY159" fmla="*/ 587419 h 6858000"/>
              <a:gd name="connsiteX160" fmla="*/ 10929352 w 12191993"/>
              <a:gd name="connsiteY160" fmla="*/ 593888 h 6858000"/>
              <a:gd name="connsiteX161" fmla="*/ 10905248 w 12191993"/>
              <a:gd name="connsiteY161" fmla="*/ 597078 h 6858000"/>
              <a:gd name="connsiteX162" fmla="*/ 10880523 w 12191993"/>
              <a:gd name="connsiteY162" fmla="*/ 592470 h 6858000"/>
              <a:gd name="connsiteX163" fmla="*/ 10861470 w 12191993"/>
              <a:gd name="connsiteY163" fmla="*/ 579443 h 6858000"/>
              <a:gd name="connsiteX164" fmla="*/ 10845076 w 12191993"/>
              <a:gd name="connsiteY164" fmla="*/ 534691 h 6858000"/>
              <a:gd name="connsiteX165" fmla="*/ 10849330 w 12191993"/>
              <a:gd name="connsiteY165" fmla="*/ 509789 h 6858000"/>
              <a:gd name="connsiteX166" fmla="*/ 10861470 w 12191993"/>
              <a:gd name="connsiteY166" fmla="*/ 489939 h 6858000"/>
              <a:gd name="connsiteX167" fmla="*/ 10880523 w 12191993"/>
              <a:gd name="connsiteY167" fmla="*/ 476912 h 6858000"/>
              <a:gd name="connsiteX168" fmla="*/ 10905248 w 12191993"/>
              <a:gd name="connsiteY168" fmla="*/ 472304 h 6858000"/>
              <a:gd name="connsiteX169" fmla="*/ 10932631 w 12191993"/>
              <a:gd name="connsiteY169" fmla="*/ 476912 h 6858000"/>
              <a:gd name="connsiteX170" fmla="*/ 10982434 w 12191993"/>
              <a:gd name="connsiteY170" fmla="*/ 457682 h 6858000"/>
              <a:gd name="connsiteX171" fmla="*/ 10948050 w 12191993"/>
              <a:gd name="connsiteY171" fmla="*/ 438363 h 6858000"/>
              <a:gd name="connsiteX172" fmla="*/ 10905248 w 12191993"/>
              <a:gd name="connsiteY172" fmla="*/ 432780 h 6858000"/>
              <a:gd name="connsiteX173" fmla="*/ 11458226 w 12191993"/>
              <a:gd name="connsiteY173" fmla="*/ 428614 h 6858000"/>
              <a:gd name="connsiteX174" fmla="*/ 11355517 w 12191993"/>
              <a:gd name="connsiteY174" fmla="*/ 511561 h 6858000"/>
              <a:gd name="connsiteX175" fmla="*/ 11369785 w 12191993"/>
              <a:gd name="connsiteY175" fmla="*/ 521840 h 6858000"/>
              <a:gd name="connsiteX176" fmla="*/ 11383254 w 12191993"/>
              <a:gd name="connsiteY176" fmla="*/ 515460 h 6858000"/>
              <a:gd name="connsiteX177" fmla="*/ 11400712 w 12191993"/>
              <a:gd name="connsiteY177" fmla="*/ 532918 h 6858000"/>
              <a:gd name="connsiteX178" fmla="*/ 11397965 w 12191993"/>
              <a:gd name="connsiteY178" fmla="*/ 542222 h 6858000"/>
              <a:gd name="connsiteX179" fmla="*/ 11412233 w 12191993"/>
              <a:gd name="connsiteY179" fmla="*/ 552502 h 6858000"/>
              <a:gd name="connsiteX180" fmla="*/ 11458226 w 12191993"/>
              <a:gd name="connsiteY180" fmla="*/ 428614 h 6858000"/>
              <a:gd name="connsiteX181" fmla="*/ 11383166 w 12191993"/>
              <a:gd name="connsiteY181" fmla="*/ 416917 h 6858000"/>
              <a:gd name="connsiteX182" fmla="*/ 11368810 w 12191993"/>
              <a:gd name="connsiteY182" fmla="*/ 433046 h 6858000"/>
              <a:gd name="connsiteX183" fmla="*/ 11368721 w 12191993"/>
              <a:gd name="connsiteY183" fmla="*/ 433046 h 6858000"/>
              <a:gd name="connsiteX184" fmla="*/ 11283205 w 12191993"/>
              <a:gd name="connsiteY184" fmla="*/ 518562 h 6858000"/>
              <a:gd name="connsiteX185" fmla="*/ 11283205 w 12191993"/>
              <a:gd name="connsiteY185" fmla="*/ 518651 h 6858000"/>
              <a:gd name="connsiteX186" fmla="*/ 11267076 w 12191993"/>
              <a:gd name="connsiteY186" fmla="*/ 533007 h 6858000"/>
              <a:gd name="connsiteX187" fmla="*/ 11283205 w 12191993"/>
              <a:gd name="connsiteY187" fmla="*/ 547363 h 6858000"/>
              <a:gd name="connsiteX188" fmla="*/ 11283205 w 12191993"/>
              <a:gd name="connsiteY188" fmla="*/ 547452 h 6858000"/>
              <a:gd name="connsiteX189" fmla="*/ 11312449 w 12191993"/>
              <a:gd name="connsiteY189" fmla="*/ 605142 h 6858000"/>
              <a:gd name="connsiteX190" fmla="*/ 11321044 w 12191993"/>
              <a:gd name="connsiteY190" fmla="*/ 582013 h 6858000"/>
              <a:gd name="connsiteX191" fmla="*/ 11304118 w 12191993"/>
              <a:gd name="connsiteY191" fmla="*/ 533007 h 6858000"/>
              <a:gd name="connsiteX192" fmla="*/ 11383166 w 12191993"/>
              <a:gd name="connsiteY192" fmla="*/ 453959 h 6858000"/>
              <a:gd name="connsiteX193" fmla="*/ 11410017 w 12191993"/>
              <a:gd name="connsiteY193" fmla="*/ 458656 h 6858000"/>
              <a:gd name="connsiteX194" fmla="*/ 11429247 w 12191993"/>
              <a:gd name="connsiteY194" fmla="*/ 443148 h 6858000"/>
              <a:gd name="connsiteX195" fmla="*/ 11397611 w 12191993"/>
              <a:gd name="connsiteY195" fmla="*/ 433046 h 6858000"/>
              <a:gd name="connsiteX196" fmla="*/ 11397522 w 12191993"/>
              <a:gd name="connsiteY196" fmla="*/ 433046 h 6858000"/>
              <a:gd name="connsiteX197" fmla="*/ 11397433 w 12191993"/>
              <a:gd name="connsiteY197" fmla="*/ 432957 h 6858000"/>
              <a:gd name="connsiteX198" fmla="*/ 11383166 w 12191993"/>
              <a:gd name="connsiteY198" fmla="*/ 416917 h 6858000"/>
              <a:gd name="connsiteX199" fmla="*/ 8469189 w 12191993"/>
              <a:gd name="connsiteY199" fmla="*/ 0 h 6858000"/>
              <a:gd name="connsiteX200" fmla="*/ 12191992 w 12191993"/>
              <a:gd name="connsiteY200" fmla="*/ 0 h 6858000"/>
              <a:gd name="connsiteX201" fmla="*/ 12191992 w 12191993"/>
              <a:gd name="connsiteY201" fmla="*/ 4 h 6858000"/>
              <a:gd name="connsiteX202" fmla="*/ 12191993 w 12191993"/>
              <a:gd name="connsiteY202" fmla="*/ 4 h 6858000"/>
              <a:gd name="connsiteX203" fmla="*/ 12191993 w 12191993"/>
              <a:gd name="connsiteY203" fmla="*/ 6858000 h 6858000"/>
              <a:gd name="connsiteX204" fmla="*/ 9829793 w 12191993"/>
              <a:gd name="connsiteY204" fmla="*/ 6858000 h 6858000"/>
              <a:gd name="connsiteX205" fmla="*/ 6553993 w 12191993"/>
              <a:gd name="connsiteY205" fmla="*/ 6858000 h 6858000"/>
              <a:gd name="connsiteX206" fmla="*/ 0 w 12191993"/>
              <a:gd name="connsiteY206" fmla="*/ 6858000 h 6858000"/>
              <a:gd name="connsiteX207" fmla="*/ 0 w 12191993"/>
              <a:gd name="connsiteY207" fmla="*/ 4 h 6858000"/>
              <a:gd name="connsiteX208" fmla="*/ 6577864 w 12191993"/>
              <a:gd name="connsiteY208" fmla="*/ 4 h 6858000"/>
              <a:gd name="connsiteX209" fmla="*/ 8469189 w 12191993"/>
              <a:gd name="connsiteY209" fmla="*/ 4 h 6858000"/>
              <a:gd name="connsiteX210" fmla="*/ 8469189 w 12191993"/>
              <a:gd name="connsiteY21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53750 w 12191993"/>
              <a:gd name="connsiteY132" fmla="*/ 519980 h 6858000"/>
              <a:gd name="connsiteX133" fmla="*/ 10632305 w 12191993"/>
              <a:gd name="connsiteY133" fmla="*/ 513422 h 6858000"/>
              <a:gd name="connsiteX134" fmla="*/ 10615733 w 12191993"/>
              <a:gd name="connsiteY134" fmla="*/ 505446 h 6858000"/>
              <a:gd name="connsiteX135" fmla="*/ 10609175 w 12191993"/>
              <a:gd name="connsiteY135" fmla="*/ 492065 h 6858000"/>
              <a:gd name="connsiteX136" fmla="*/ 10611922 w 12191993"/>
              <a:gd name="connsiteY136" fmla="*/ 482760 h 6858000"/>
              <a:gd name="connsiteX137" fmla="*/ 10619012 w 12191993"/>
              <a:gd name="connsiteY137" fmla="*/ 476645 h 6858000"/>
              <a:gd name="connsiteX138" fmla="*/ 10628317 w 12191993"/>
              <a:gd name="connsiteY138" fmla="*/ 473189 h 6858000"/>
              <a:gd name="connsiteX139" fmla="*/ 10637888 w 12191993"/>
              <a:gd name="connsiteY139" fmla="*/ 472126 h 6858000"/>
              <a:gd name="connsiteX140" fmla="*/ 10654725 w 12191993"/>
              <a:gd name="connsiteY140" fmla="*/ 475316 h 6858000"/>
              <a:gd name="connsiteX141" fmla="*/ 10668815 w 12191993"/>
              <a:gd name="connsiteY141" fmla="*/ 485064 h 6858000"/>
              <a:gd name="connsiteX142" fmla="*/ 10697971 w 12191993"/>
              <a:gd name="connsiteY142" fmla="*/ 453073 h 6858000"/>
              <a:gd name="connsiteX143" fmla="*/ 10670322 w 12191993"/>
              <a:gd name="connsiteY143" fmla="*/ 437476 h 6858000"/>
              <a:gd name="connsiteX144" fmla="*/ 10638596 w 12191993"/>
              <a:gd name="connsiteY144" fmla="*/ 432868 h 6858000"/>
              <a:gd name="connsiteX145" fmla="*/ 10905248 w 12191993"/>
              <a:gd name="connsiteY145" fmla="*/ 432780 h 6858000"/>
              <a:gd name="connsiteX146" fmla="*/ 10863420 w 12191993"/>
              <a:gd name="connsiteY146" fmla="*/ 439869 h 6858000"/>
              <a:gd name="connsiteX147" fmla="*/ 10830277 w 12191993"/>
              <a:gd name="connsiteY147" fmla="*/ 460252 h 6858000"/>
              <a:gd name="connsiteX148" fmla="*/ 10800767 w 12191993"/>
              <a:gd name="connsiteY148" fmla="*/ 534602 h 6858000"/>
              <a:gd name="connsiteX149" fmla="*/ 10808565 w 12191993"/>
              <a:gd name="connsiteY149" fmla="*/ 576784 h 6858000"/>
              <a:gd name="connsiteX150" fmla="*/ 10830277 w 12191993"/>
              <a:gd name="connsiteY150" fmla="*/ 608953 h 6858000"/>
              <a:gd name="connsiteX151" fmla="*/ 10863420 w 12191993"/>
              <a:gd name="connsiteY151" fmla="*/ 629335 h 6858000"/>
              <a:gd name="connsiteX152" fmla="*/ 10905248 w 12191993"/>
              <a:gd name="connsiteY152" fmla="*/ 636425 h 6858000"/>
              <a:gd name="connsiteX153" fmla="*/ 10947076 w 12191993"/>
              <a:gd name="connsiteY153" fmla="*/ 632082 h 6858000"/>
              <a:gd name="connsiteX154" fmla="*/ 10986511 w 12191993"/>
              <a:gd name="connsiteY154" fmla="*/ 617815 h 6858000"/>
              <a:gd name="connsiteX155" fmla="*/ 10986511 w 12191993"/>
              <a:gd name="connsiteY155" fmla="*/ 516524 h 6858000"/>
              <a:gd name="connsiteX156" fmla="*/ 10910742 w 12191993"/>
              <a:gd name="connsiteY156" fmla="*/ 516524 h 6858000"/>
              <a:gd name="connsiteX157" fmla="*/ 10910742 w 12191993"/>
              <a:gd name="connsiteY157" fmla="*/ 555959 h 6858000"/>
              <a:gd name="connsiteX158" fmla="*/ 10945481 w 12191993"/>
              <a:gd name="connsiteY158" fmla="*/ 555959 h 6858000"/>
              <a:gd name="connsiteX159" fmla="*/ 10945481 w 12191993"/>
              <a:gd name="connsiteY159" fmla="*/ 587419 h 6858000"/>
              <a:gd name="connsiteX160" fmla="*/ 10929352 w 12191993"/>
              <a:gd name="connsiteY160" fmla="*/ 593888 h 6858000"/>
              <a:gd name="connsiteX161" fmla="*/ 10905248 w 12191993"/>
              <a:gd name="connsiteY161" fmla="*/ 597078 h 6858000"/>
              <a:gd name="connsiteX162" fmla="*/ 10880523 w 12191993"/>
              <a:gd name="connsiteY162" fmla="*/ 592470 h 6858000"/>
              <a:gd name="connsiteX163" fmla="*/ 10861470 w 12191993"/>
              <a:gd name="connsiteY163" fmla="*/ 579443 h 6858000"/>
              <a:gd name="connsiteX164" fmla="*/ 10845076 w 12191993"/>
              <a:gd name="connsiteY164" fmla="*/ 534691 h 6858000"/>
              <a:gd name="connsiteX165" fmla="*/ 10849330 w 12191993"/>
              <a:gd name="connsiteY165" fmla="*/ 509789 h 6858000"/>
              <a:gd name="connsiteX166" fmla="*/ 10861470 w 12191993"/>
              <a:gd name="connsiteY166" fmla="*/ 489939 h 6858000"/>
              <a:gd name="connsiteX167" fmla="*/ 10880523 w 12191993"/>
              <a:gd name="connsiteY167" fmla="*/ 476912 h 6858000"/>
              <a:gd name="connsiteX168" fmla="*/ 10905248 w 12191993"/>
              <a:gd name="connsiteY168" fmla="*/ 472304 h 6858000"/>
              <a:gd name="connsiteX169" fmla="*/ 10932631 w 12191993"/>
              <a:gd name="connsiteY169" fmla="*/ 476912 h 6858000"/>
              <a:gd name="connsiteX170" fmla="*/ 10948050 w 12191993"/>
              <a:gd name="connsiteY170" fmla="*/ 438363 h 6858000"/>
              <a:gd name="connsiteX171" fmla="*/ 10905248 w 12191993"/>
              <a:gd name="connsiteY171" fmla="*/ 432780 h 6858000"/>
              <a:gd name="connsiteX172" fmla="*/ 11458226 w 12191993"/>
              <a:gd name="connsiteY172" fmla="*/ 428614 h 6858000"/>
              <a:gd name="connsiteX173" fmla="*/ 11355517 w 12191993"/>
              <a:gd name="connsiteY173" fmla="*/ 511561 h 6858000"/>
              <a:gd name="connsiteX174" fmla="*/ 11369785 w 12191993"/>
              <a:gd name="connsiteY174" fmla="*/ 521840 h 6858000"/>
              <a:gd name="connsiteX175" fmla="*/ 11383254 w 12191993"/>
              <a:gd name="connsiteY175" fmla="*/ 515460 h 6858000"/>
              <a:gd name="connsiteX176" fmla="*/ 11400712 w 12191993"/>
              <a:gd name="connsiteY176" fmla="*/ 532918 h 6858000"/>
              <a:gd name="connsiteX177" fmla="*/ 11397965 w 12191993"/>
              <a:gd name="connsiteY177" fmla="*/ 542222 h 6858000"/>
              <a:gd name="connsiteX178" fmla="*/ 11412233 w 12191993"/>
              <a:gd name="connsiteY178" fmla="*/ 552502 h 6858000"/>
              <a:gd name="connsiteX179" fmla="*/ 11458226 w 12191993"/>
              <a:gd name="connsiteY179" fmla="*/ 428614 h 6858000"/>
              <a:gd name="connsiteX180" fmla="*/ 11383166 w 12191993"/>
              <a:gd name="connsiteY180" fmla="*/ 416917 h 6858000"/>
              <a:gd name="connsiteX181" fmla="*/ 11368810 w 12191993"/>
              <a:gd name="connsiteY181" fmla="*/ 433046 h 6858000"/>
              <a:gd name="connsiteX182" fmla="*/ 11368721 w 12191993"/>
              <a:gd name="connsiteY182" fmla="*/ 433046 h 6858000"/>
              <a:gd name="connsiteX183" fmla="*/ 11283205 w 12191993"/>
              <a:gd name="connsiteY183" fmla="*/ 518562 h 6858000"/>
              <a:gd name="connsiteX184" fmla="*/ 11283205 w 12191993"/>
              <a:gd name="connsiteY184" fmla="*/ 518651 h 6858000"/>
              <a:gd name="connsiteX185" fmla="*/ 11267076 w 12191993"/>
              <a:gd name="connsiteY185" fmla="*/ 533007 h 6858000"/>
              <a:gd name="connsiteX186" fmla="*/ 11283205 w 12191993"/>
              <a:gd name="connsiteY186" fmla="*/ 547363 h 6858000"/>
              <a:gd name="connsiteX187" fmla="*/ 11283205 w 12191993"/>
              <a:gd name="connsiteY187" fmla="*/ 547452 h 6858000"/>
              <a:gd name="connsiteX188" fmla="*/ 11312449 w 12191993"/>
              <a:gd name="connsiteY188" fmla="*/ 605142 h 6858000"/>
              <a:gd name="connsiteX189" fmla="*/ 11321044 w 12191993"/>
              <a:gd name="connsiteY189" fmla="*/ 582013 h 6858000"/>
              <a:gd name="connsiteX190" fmla="*/ 11304118 w 12191993"/>
              <a:gd name="connsiteY190" fmla="*/ 533007 h 6858000"/>
              <a:gd name="connsiteX191" fmla="*/ 11383166 w 12191993"/>
              <a:gd name="connsiteY191" fmla="*/ 453959 h 6858000"/>
              <a:gd name="connsiteX192" fmla="*/ 11410017 w 12191993"/>
              <a:gd name="connsiteY192" fmla="*/ 458656 h 6858000"/>
              <a:gd name="connsiteX193" fmla="*/ 11429247 w 12191993"/>
              <a:gd name="connsiteY193" fmla="*/ 443148 h 6858000"/>
              <a:gd name="connsiteX194" fmla="*/ 11397611 w 12191993"/>
              <a:gd name="connsiteY194" fmla="*/ 433046 h 6858000"/>
              <a:gd name="connsiteX195" fmla="*/ 11397522 w 12191993"/>
              <a:gd name="connsiteY195" fmla="*/ 433046 h 6858000"/>
              <a:gd name="connsiteX196" fmla="*/ 11397433 w 12191993"/>
              <a:gd name="connsiteY196" fmla="*/ 432957 h 6858000"/>
              <a:gd name="connsiteX197" fmla="*/ 11383166 w 12191993"/>
              <a:gd name="connsiteY197" fmla="*/ 416917 h 6858000"/>
              <a:gd name="connsiteX198" fmla="*/ 8469189 w 12191993"/>
              <a:gd name="connsiteY198" fmla="*/ 0 h 6858000"/>
              <a:gd name="connsiteX199" fmla="*/ 12191992 w 12191993"/>
              <a:gd name="connsiteY199" fmla="*/ 0 h 6858000"/>
              <a:gd name="connsiteX200" fmla="*/ 12191992 w 12191993"/>
              <a:gd name="connsiteY200" fmla="*/ 4 h 6858000"/>
              <a:gd name="connsiteX201" fmla="*/ 12191993 w 12191993"/>
              <a:gd name="connsiteY201" fmla="*/ 4 h 6858000"/>
              <a:gd name="connsiteX202" fmla="*/ 12191993 w 12191993"/>
              <a:gd name="connsiteY202" fmla="*/ 6858000 h 6858000"/>
              <a:gd name="connsiteX203" fmla="*/ 9829793 w 12191993"/>
              <a:gd name="connsiteY203" fmla="*/ 6858000 h 6858000"/>
              <a:gd name="connsiteX204" fmla="*/ 6553993 w 12191993"/>
              <a:gd name="connsiteY204" fmla="*/ 6858000 h 6858000"/>
              <a:gd name="connsiteX205" fmla="*/ 0 w 12191993"/>
              <a:gd name="connsiteY205" fmla="*/ 6858000 h 6858000"/>
              <a:gd name="connsiteX206" fmla="*/ 0 w 12191993"/>
              <a:gd name="connsiteY206" fmla="*/ 4 h 6858000"/>
              <a:gd name="connsiteX207" fmla="*/ 6577864 w 12191993"/>
              <a:gd name="connsiteY207" fmla="*/ 4 h 6858000"/>
              <a:gd name="connsiteX208" fmla="*/ 8469189 w 12191993"/>
              <a:gd name="connsiteY208" fmla="*/ 4 h 6858000"/>
              <a:gd name="connsiteX209" fmla="*/ 8469189 w 12191993"/>
              <a:gd name="connsiteY20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53750 w 12191993"/>
              <a:gd name="connsiteY132" fmla="*/ 519980 h 6858000"/>
              <a:gd name="connsiteX133" fmla="*/ 10632305 w 12191993"/>
              <a:gd name="connsiteY133" fmla="*/ 513422 h 6858000"/>
              <a:gd name="connsiteX134" fmla="*/ 10615733 w 12191993"/>
              <a:gd name="connsiteY134" fmla="*/ 505446 h 6858000"/>
              <a:gd name="connsiteX135" fmla="*/ 10609175 w 12191993"/>
              <a:gd name="connsiteY135" fmla="*/ 492065 h 6858000"/>
              <a:gd name="connsiteX136" fmla="*/ 10611922 w 12191993"/>
              <a:gd name="connsiteY136" fmla="*/ 482760 h 6858000"/>
              <a:gd name="connsiteX137" fmla="*/ 10619012 w 12191993"/>
              <a:gd name="connsiteY137" fmla="*/ 476645 h 6858000"/>
              <a:gd name="connsiteX138" fmla="*/ 10628317 w 12191993"/>
              <a:gd name="connsiteY138" fmla="*/ 473189 h 6858000"/>
              <a:gd name="connsiteX139" fmla="*/ 10637888 w 12191993"/>
              <a:gd name="connsiteY139" fmla="*/ 472126 h 6858000"/>
              <a:gd name="connsiteX140" fmla="*/ 10654725 w 12191993"/>
              <a:gd name="connsiteY140" fmla="*/ 475316 h 6858000"/>
              <a:gd name="connsiteX141" fmla="*/ 10668815 w 12191993"/>
              <a:gd name="connsiteY141" fmla="*/ 485064 h 6858000"/>
              <a:gd name="connsiteX142" fmla="*/ 10697971 w 12191993"/>
              <a:gd name="connsiteY142" fmla="*/ 453073 h 6858000"/>
              <a:gd name="connsiteX143" fmla="*/ 10670322 w 12191993"/>
              <a:gd name="connsiteY143" fmla="*/ 437476 h 6858000"/>
              <a:gd name="connsiteX144" fmla="*/ 10638596 w 12191993"/>
              <a:gd name="connsiteY144" fmla="*/ 432868 h 6858000"/>
              <a:gd name="connsiteX145" fmla="*/ 10905248 w 12191993"/>
              <a:gd name="connsiteY145" fmla="*/ 432780 h 6858000"/>
              <a:gd name="connsiteX146" fmla="*/ 10863420 w 12191993"/>
              <a:gd name="connsiteY146" fmla="*/ 439869 h 6858000"/>
              <a:gd name="connsiteX147" fmla="*/ 10830277 w 12191993"/>
              <a:gd name="connsiteY147" fmla="*/ 460252 h 6858000"/>
              <a:gd name="connsiteX148" fmla="*/ 10800767 w 12191993"/>
              <a:gd name="connsiteY148" fmla="*/ 534602 h 6858000"/>
              <a:gd name="connsiteX149" fmla="*/ 10830277 w 12191993"/>
              <a:gd name="connsiteY149" fmla="*/ 608953 h 6858000"/>
              <a:gd name="connsiteX150" fmla="*/ 10863420 w 12191993"/>
              <a:gd name="connsiteY150" fmla="*/ 629335 h 6858000"/>
              <a:gd name="connsiteX151" fmla="*/ 10905248 w 12191993"/>
              <a:gd name="connsiteY151" fmla="*/ 636425 h 6858000"/>
              <a:gd name="connsiteX152" fmla="*/ 10947076 w 12191993"/>
              <a:gd name="connsiteY152" fmla="*/ 632082 h 6858000"/>
              <a:gd name="connsiteX153" fmla="*/ 10986511 w 12191993"/>
              <a:gd name="connsiteY153" fmla="*/ 617815 h 6858000"/>
              <a:gd name="connsiteX154" fmla="*/ 10986511 w 12191993"/>
              <a:gd name="connsiteY154" fmla="*/ 516524 h 6858000"/>
              <a:gd name="connsiteX155" fmla="*/ 10910742 w 12191993"/>
              <a:gd name="connsiteY155" fmla="*/ 516524 h 6858000"/>
              <a:gd name="connsiteX156" fmla="*/ 10910742 w 12191993"/>
              <a:gd name="connsiteY156" fmla="*/ 555959 h 6858000"/>
              <a:gd name="connsiteX157" fmla="*/ 10945481 w 12191993"/>
              <a:gd name="connsiteY157" fmla="*/ 555959 h 6858000"/>
              <a:gd name="connsiteX158" fmla="*/ 10945481 w 12191993"/>
              <a:gd name="connsiteY158" fmla="*/ 587419 h 6858000"/>
              <a:gd name="connsiteX159" fmla="*/ 10929352 w 12191993"/>
              <a:gd name="connsiteY159" fmla="*/ 593888 h 6858000"/>
              <a:gd name="connsiteX160" fmla="*/ 10905248 w 12191993"/>
              <a:gd name="connsiteY160" fmla="*/ 597078 h 6858000"/>
              <a:gd name="connsiteX161" fmla="*/ 10880523 w 12191993"/>
              <a:gd name="connsiteY161" fmla="*/ 592470 h 6858000"/>
              <a:gd name="connsiteX162" fmla="*/ 10861470 w 12191993"/>
              <a:gd name="connsiteY162" fmla="*/ 579443 h 6858000"/>
              <a:gd name="connsiteX163" fmla="*/ 10845076 w 12191993"/>
              <a:gd name="connsiteY163" fmla="*/ 534691 h 6858000"/>
              <a:gd name="connsiteX164" fmla="*/ 10849330 w 12191993"/>
              <a:gd name="connsiteY164" fmla="*/ 509789 h 6858000"/>
              <a:gd name="connsiteX165" fmla="*/ 10861470 w 12191993"/>
              <a:gd name="connsiteY165" fmla="*/ 489939 h 6858000"/>
              <a:gd name="connsiteX166" fmla="*/ 10880523 w 12191993"/>
              <a:gd name="connsiteY166" fmla="*/ 476912 h 6858000"/>
              <a:gd name="connsiteX167" fmla="*/ 10905248 w 12191993"/>
              <a:gd name="connsiteY167" fmla="*/ 472304 h 6858000"/>
              <a:gd name="connsiteX168" fmla="*/ 10932631 w 12191993"/>
              <a:gd name="connsiteY168" fmla="*/ 476912 h 6858000"/>
              <a:gd name="connsiteX169" fmla="*/ 10948050 w 12191993"/>
              <a:gd name="connsiteY169" fmla="*/ 438363 h 6858000"/>
              <a:gd name="connsiteX170" fmla="*/ 10905248 w 12191993"/>
              <a:gd name="connsiteY170" fmla="*/ 432780 h 6858000"/>
              <a:gd name="connsiteX171" fmla="*/ 11458226 w 12191993"/>
              <a:gd name="connsiteY171" fmla="*/ 428614 h 6858000"/>
              <a:gd name="connsiteX172" fmla="*/ 11355517 w 12191993"/>
              <a:gd name="connsiteY172" fmla="*/ 511561 h 6858000"/>
              <a:gd name="connsiteX173" fmla="*/ 11369785 w 12191993"/>
              <a:gd name="connsiteY173" fmla="*/ 521840 h 6858000"/>
              <a:gd name="connsiteX174" fmla="*/ 11383254 w 12191993"/>
              <a:gd name="connsiteY174" fmla="*/ 515460 h 6858000"/>
              <a:gd name="connsiteX175" fmla="*/ 11400712 w 12191993"/>
              <a:gd name="connsiteY175" fmla="*/ 532918 h 6858000"/>
              <a:gd name="connsiteX176" fmla="*/ 11397965 w 12191993"/>
              <a:gd name="connsiteY176" fmla="*/ 542222 h 6858000"/>
              <a:gd name="connsiteX177" fmla="*/ 11412233 w 12191993"/>
              <a:gd name="connsiteY177" fmla="*/ 552502 h 6858000"/>
              <a:gd name="connsiteX178" fmla="*/ 11458226 w 12191993"/>
              <a:gd name="connsiteY178" fmla="*/ 428614 h 6858000"/>
              <a:gd name="connsiteX179" fmla="*/ 11383166 w 12191993"/>
              <a:gd name="connsiteY179" fmla="*/ 416917 h 6858000"/>
              <a:gd name="connsiteX180" fmla="*/ 11368810 w 12191993"/>
              <a:gd name="connsiteY180" fmla="*/ 433046 h 6858000"/>
              <a:gd name="connsiteX181" fmla="*/ 11368721 w 12191993"/>
              <a:gd name="connsiteY181" fmla="*/ 433046 h 6858000"/>
              <a:gd name="connsiteX182" fmla="*/ 11283205 w 12191993"/>
              <a:gd name="connsiteY182" fmla="*/ 518562 h 6858000"/>
              <a:gd name="connsiteX183" fmla="*/ 11283205 w 12191993"/>
              <a:gd name="connsiteY183" fmla="*/ 518651 h 6858000"/>
              <a:gd name="connsiteX184" fmla="*/ 11267076 w 12191993"/>
              <a:gd name="connsiteY184" fmla="*/ 533007 h 6858000"/>
              <a:gd name="connsiteX185" fmla="*/ 11283205 w 12191993"/>
              <a:gd name="connsiteY185" fmla="*/ 547363 h 6858000"/>
              <a:gd name="connsiteX186" fmla="*/ 11283205 w 12191993"/>
              <a:gd name="connsiteY186" fmla="*/ 547452 h 6858000"/>
              <a:gd name="connsiteX187" fmla="*/ 11312449 w 12191993"/>
              <a:gd name="connsiteY187" fmla="*/ 605142 h 6858000"/>
              <a:gd name="connsiteX188" fmla="*/ 11321044 w 12191993"/>
              <a:gd name="connsiteY188" fmla="*/ 582013 h 6858000"/>
              <a:gd name="connsiteX189" fmla="*/ 11304118 w 12191993"/>
              <a:gd name="connsiteY189" fmla="*/ 533007 h 6858000"/>
              <a:gd name="connsiteX190" fmla="*/ 11383166 w 12191993"/>
              <a:gd name="connsiteY190" fmla="*/ 453959 h 6858000"/>
              <a:gd name="connsiteX191" fmla="*/ 11410017 w 12191993"/>
              <a:gd name="connsiteY191" fmla="*/ 458656 h 6858000"/>
              <a:gd name="connsiteX192" fmla="*/ 11429247 w 12191993"/>
              <a:gd name="connsiteY192" fmla="*/ 443148 h 6858000"/>
              <a:gd name="connsiteX193" fmla="*/ 11397611 w 12191993"/>
              <a:gd name="connsiteY193" fmla="*/ 433046 h 6858000"/>
              <a:gd name="connsiteX194" fmla="*/ 11397522 w 12191993"/>
              <a:gd name="connsiteY194" fmla="*/ 433046 h 6858000"/>
              <a:gd name="connsiteX195" fmla="*/ 11397433 w 12191993"/>
              <a:gd name="connsiteY195" fmla="*/ 432957 h 6858000"/>
              <a:gd name="connsiteX196" fmla="*/ 11383166 w 12191993"/>
              <a:gd name="connsiteY196" fmla="*/ 416917 h 6858000"/>
              <a:gd name="connsiteX197" fmla="*/ 8469189 w 12191993"/>
              <a:gd name="connsiteY197" fmla="*/ 0 h 6858000"/>
              <a:gd name="connsiteX198" fmla="*/ 12191992 w 12191993"/>
              <a:gd name="connsiteY198" fmla="*/ 0 h 6858000"/>
              <a:gd name="connsiteX199" fmla="*/ 12191992 w 12191993"/>
              <a:gd name="connsiteY199" fmla="*/ 4 h 6858000"/>
              <a:gd name="connsiteX200" fmla="*/ 12191993 w 12191993"/>
              <a:gd name="connsiteY200" fmla="*/ 4 h 6858000"/>
              <a:gd name="connsiteX201" fmla="*/ 12191993 w 12191993"/>
              <a:gd name="connsiteY201" fmla="*/ 6858000 h 6858000"/>
              <a:gd name="connsiteX202" fmla="*/ 9829793 w 12191993"/>
              <a:gd name="connsiteY202" fmla="*/ 6858000 h 6858000"/>
              <a:gd name="connsiteX203" fmla="*/ 6553993 w 12191993"/>
              <a:gd name="connsiteY203" fmla="*/ 6858000 h 6858000"/>
              <a:gd name="connsiteX204" fmla="*/ 0 w 12191993"/>
              <a:gd name="connsiteY204" fmla="*/ 6858000 h 6858000"/>
              <a:gd name="connsiteX205" fmla="*/ 0 w 12191993"/>
              <a:gd name="connsiteY205" fmla="*/ 4 h 6858000"/>
              <a:gd name="connsiteX206" fmla="*/ 6577864 w 12191993"/>
              <a:gd name="connsiteY206" fmla="*/ 4 h 6858000"/>
              <a:gd name="connsiteX207" fmla="*/ 8469189 w 12191993"/>
              <a:gd name="connsiteY207" fmla="*/ 4 h 6858000"/>
              <a:gd name="connsiteX208" fmla="*/ 8469189 w 12191993"/>
              <a:gd name="connsiteY20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75196 w 12191993"/>
              <a:gd name="connsiteY131" fmla="*/ 529285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68815 w 12191993"/>
              <a:gd name="connsiteY140" fmla="*/ 485064 h 6858000"/>
              <a:gd name="connsiteX141" fmla="*/ 10697971 w 12191993"/>
              <a:gd name="connsiteY141" fmla="*/ 453073 h 6858000"/>
              <a:gd name="connsiteX142" fmla="*/ 10670322 w 12191993"/>
              <a:gd name="connsiteY142" fmla="*/ 437476 h 6858000"/>
              <a:gd name="connsiteX143" fmla="*/ 10638596 w 12191993"/>
              <a:gd name="connsiteY143" fmla="*/ 432868 h 6858000"/>
              <a:gd name="connsiteX144" fmla="*/ 10905248 w 12191993"/>
              <a:gd name="connsiteY144" fmla="*/ 432780 h 6858000"/>
              <a:gd name="connsiteX145" fmla="*/ 10863420 w 12191993"/>
              <a:gd name="connsiteY145" fmla="*/ 439869 h 6858000"/>
              <a:gd name="connsiteX146" fmla="*/ 10830277 w 12191993"/>
              <a:gd name="connsiteY146" fmla="*/ 460252 h 6858000"/>
              <a:gd name="connsiteX147" fmla="*/ 10800767 w 12191993"/>
              <a:gd name="connsiteY147" fmla="*/ 534602 h 6858000"/>
              <a:gd name="connsiteX148" fmla="*/ 10830277 w 12191993"/>
              <a:gd name="connsiteY148" fmla="*/ 608953 h 6858000"/>
              <a:gd name="connsiteX149" fmla="*/ 10863420 w 12191993"/>
              <a:gd name="connsiteY149" fmla="*/ 629335 h 6858000"/>
              <a:gd name="connsiteX150" fmla="*/ 10905248 w 12191993"/>
              <a:gd name="connsiteY150" fmla="*/ 636425 h 6858000"/>
              <a:gd name="connsiteX151" fmla="*/ 10947076 w 12191993"/>
              <a:gd name="connsiteY151" fmla="*/ 632082 h 6858000"/>
              <a:gd name="connsiteX152" fmla="*/ 10986511 w 12191993"/>
              <a:gd name="connsiteY152" fmla="*/ 617815 h 6858000"/>
              <a:gd name="connsiteX153" fmla="*/ 10986511 w 12191993"/>
              <a:gd name="connsiteY153" fmla="*/ 516524 h 6858000"/>
              <a:gd name="connsiteX154" fmla="*/ 10910742 w 12191993"/>
              <a:gd name="connsiteY154" fmla="*/ 516524 h 6858000"/>
              <a:gd name="connsiteX155" fmla="*/ 10910742 w 12191993"/>
              <a:gd name="connsiteY155" fmla="*/ 555959 h 6858000"/>
              <a:gd name="connsiteX156" fmla="*/ 10945481 w 12191993"/>
              <a:gd name="connsiteY156" fmla="*/ 555959 h 6858000"/>
              <a:gd name="connsiteX157" fmla="*/ 10945481 w 12191993"/>
              <a:gd name="connsiteY157" fmla="*/ 587419 h 6858000"/>
              <a:gd name="connsiteX158" fmla="*/ 10929352 w 12191993"/>
              <a:gd name="connsiteY158" fmla="*/ 593888 h 6858000"/>
              <a:gd name="connsiteX159" fmla="*/ 10905248 w 12191993"/>
              <a:gd name="connsiteY159" fmla="*/ 597078 h 6858000"/>
              <a:gd name="connsiteX160" fmla="*/ 10880523 w 12191993"/>
              <a:gd name="connsiteY160" fmla="*/ 592470 h 6858000"/>
              <a:gd name="connsiteX161" fmla="*/ 10861470 w 12191993"/>
              <a:gd name="connsiteY161" fmla="*/ 579443 h 6858000"/>
              <a:gd name="connsiteX162" fmla="*/ 10845076 w 12191993"/>
              <a:gd name="connsiteY162" fmla="*/ 534691 h 6858000"/>
              <a:gd name="connsiteX163" fmla="*/ 10849330 w 12191993"/>
              <a:gd name="connsiteY163" fmla="*/ 509789 h 6858000"/>
              <a:gd name="connsiteX164" fmla="*/ 10861470 w 12191993"/>
              <a:gd name="connsiteY164" fmla="*/ 489939 h 6858000"/>
              <a:gd name="connsiteX165" fmla="*/ 10880523 w 12191993"/>
              <a:gd name="connsiteY165" fmla="*/ 476912 h 6858000"/>
              <a:gd name="connsiteX166" fmla="*/ 10905248 w 12191993"/>
              <a:gd name="connsiteY166" fmla="*/ 472304 h 6858000"/>
              <a:gd name="connsiteX167" fmla="*/ 10932631 w 12191993"/>
              <a:gd name="connsiteY167" fmla="*/ 476912 h 6858000"/>
              <a:gd name="connsiteX168" fmla="*/ 10948050 w 12191993"/>
              <a:gd name="connsiteY168" fmla="*/ 438363 h 6858000"/>
              <a:gd name="connsiteX169" fmla="*/ 10905248 w 12191993"/>
              <a:gd name="connsiteY169" fmla="*/ 432780 h 6858000"/>
              <a:gd name="connsiteX170" fmla="*/ 11458226 w 12191993"/>
              <a:gd name="connsiteY170" fmla="*/ 428614 h 6858000"/>
              <a:gd name="connsiteX171" fmla="*/ 11355517 w 12191993"/>
              <a:gd name="connsiteY171" fmla="*/ 511561 h 6858000"/>
              <a:gd name="connsiteX172" fmla="*/ 11369785 w 12191993"/>
              <a:gd name="connsiteY172" fmla="*/ 521840 h 6858000"/>
              <a:gd name="connsiteX173" fmla="*/ 11383254 w 12191993"/>
              <a:gd name="connsiteY173" fmla="*/ 515460 h 6858000"/>
              <a:gd name="connsiteX174" fmla="*/ 11400712 w 12191993"/>
              <a:gd name="connsiteY174" fmla="*/ 532918 h 6858000"/>
              <a:gd name="connsiteX175" fmla="*/ 11397965 w 12191993"/>
              <a:gd name="connsiteY175" fmla="*/ 542222 h 6858000"/>
              <a:gd name="connsiteX176" fmla="*/ 11412233 w 12191993"/>
              <a:gd name="connsiteY176" fmla="*/ 552502 h 6858000"/>
              <a:gd name="connsiteX177" fmla="*/ 11458226 w 12191993"/>
              <a:gd name="connsiteY177" fmla="*/ 428614 h 6858000"/>
              <a:gd name="connsiteX178" fmla="*/ 11383166 w 12191993"/>
              <a:gd name="connsiteY178" fmla="*/ 416917 h 6858000"/>
              <a:gd name="connsiteX179" fmla="*/ 11368810 w 12191993"/>
              <a:gd name="connsiteY179" fmla="*/ 433046 h 6858000"/>
              <a:gd name="connsiteX180" fmla="*/ 11368721 w 12191993"/>
              <a:gd name="connsiteY180" fmla="*/ 433046 h 6858000"/>
              <a:gd name="connsiteX181" fmla="*/ 11283205 w 12191993"/>
              <a:gd name="connsiteY181" fmla="*/ 518562 h 6858000"/>
              <a:gd name="connsiteX182" fmla="*/ 11283205 w 12191993"/>
              <a:gd name="connsiteY182" fmla="*/ 518651 h 6858000"/>
              <a:gd name="connsiteX183" fmla="*/ 11267076 w 12191993"/>
              <a:gd name="connsiteY183" fmla="*/ 533007 h 6858000"/>
              <a:gd name="connsiteX184" fmla="*/ 11283205 w 12191993"/>
              <a:gd name="connsiteY184" fmla="*/ 547363 h 6858000"/>
              <a:gd name="connsiteX185" fmla="*/ 11283205 w 12191993"/>
              <a:gd name="connsiteY185" fmla="*/ 547452 h 6858000"/>
              <a:gd name="connsiteX186" fmla="*/ 11312449 w 12191993"/>
              <a:gd name="connsiteY186" fmla="*/ 605142 h 6858000"/>
              <a:gd name="connsiteX187" fmla="*/ 11321044 w 12191993"/>
              <a:gd name="connsiteY187" fmla="*/ 582013 h 6858000"/>
              <a:gd name="connsiteX188" fmla="*/ 11304118 w 12191993"/>
              <a:gd name="connsiteY188" fmla="*/ 533007 h 6858000"/>
              <a:gd name="connsiteX189" fmla="*/ 11383166 w 12191993"/>
              <a:gd name="connsiteY189" fmla="*/ 453959 h 6858000"/>
              <a:gd name="connsiteX190" fmla="*/ 11410017 w 12191993"/>
              <a:gd name="connsiteY190" fmla="*/ 458656 h 6858000"/>
              <a:gd name="connsiteX191" fmla="*/ 11429247 w 12191993"/>
              <a:gd name="connsiteY191" fmla="*/ 443148 h 6858000"/>
              <a:gd name="connsiteX192" fmla="*/ 11397611 w 12191993"/>
              <a:gd name="connsiteY192" fmla="*/ 433046 h 6858000"/>
              <a:gd name="connsiteX193" fmla="*/ 11397522 w 12191993"/>
              <a:gd name="connsiteY193" fmla="*/ 433046 h 6858000"/>
              <a:gd name="connsiteX194" fmla="*/ 11397433 w 12191993"/>
              <a:gd name="connsiteY194" fmla="*/ 432957 h 6858000"/>
              <a:gd name="connsiteX195" fmla="*/ 11383166 w 12191993"/>
              <a:gd name="connsiteY195" fmla="*/ 416917 h 6858000"/>
              <a:gd name="connsiteX196" fmla="*/ 8469189 w 12191993"/>
              <a:gd name="connsiteY196" fmla="*/ 0 h 6858000"/>
              <a:gd name="connsiteX197" fmla="*/ 12191992 w 12191993"/>
              <a:gd name="connsiteY197" fmla="*/ 0 h 6858000"/>
              <a:gd name="connsiteX198" fmla="*/ 12191992 w 12191993"/>
              <a:gd name="connsiteY198" fmla="*/ 4 h 6858000"/>
              <a:gd name="connsiteX199" fmla="*/ 12191993 w 12191993"/>
              <a:gd name="connsiteY199" fmla="*/ 4 h 6858000"/>
              <a:gd name="connsiteX200" fmla="*/ 12191993 w 12191993"/>
              <a:gd name="connsiteY200" fmla="*/ 6858000 h 6858000"/>
              <a:gd name="connsiteX201" fmla="*/ 9829793 w 12191993"/>
              <a:gd name="connsiteY201" fmla="*/ 6858000 h 6858000"/>
              <a:gd name="connsiteX202" fmla="*/ 6553993 w 12191993"/>
              <a:gd name="connsiteY202" fmla="*/ 6858000 h 6858000"/>
              <a:gd name="connsiteX203" fmla="*/ 0 w 12191993"/>
              <a:gd name="connsiteY203" fmla="*/ 6858000 h 6858000"/>
              <a:gd name="connsiteX204" fmla="*/ 0 w 12191993"/>
              <a:gd name="connsiteY204" fmla="*/ 4 h 6858000"/>
              <a:gd name="connsiteX205" fmla="*/ 6577864 w 12191993"/>
              <a:gd name="connsiteY205" fmla="*/ 4 h 6858000"/>
              <a:gd name="connsiteX206" fmla="*/ 8469189 w 12191993"/>
              <a:gd name="connsiteY206" fmla="*/ 4 h 6858000"/>
              <a:gd name="connsiteX207" fmla="*/ 8469189 w 12191993"/>
              <a:gd name="connsiteY20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691767 w 12191993"/>
              <a:gd name="connsiteY130" fmla="*/ 545413 h 6858000"/>
              <a:gd name="connsiteX131" fmla="*/ 10632305 w 12191993"/>
              <a:gd name="connsiteY131" fmla="*/ 513422 h 6858000"/>
              <a:gd name="connsiteX132" fmla="*/ 10615733 w 12191993"/>
              <a:gd name="connsiteY132" fmla="*/ 505446 h 6858000"/>
              <a:gd name="connsiteX133" fmla="*/ 10609175 w 12191993"/>
              <a:gd name="connsiteY133" fmla="*/ 492065 h 6858000"/>
              <a:gd name="connsiteX134" fmla="*/ 10611922 w 12191993"/>
              <a:gd name="connsiteY134" fmla="*/ 482760 h 6858000"/>
              <a:gd name="connsiteX135" fmla="*/ 10619012 w 12191993"/>
              <a:gd name="connsiteY135" fmla="*/ 476645 h 6858000"/>
              <a:gd name="connsiteX136" fmla="*/ 10628317 w 12191993"/>
              <a:gd name="connsiteY136" fmla="*/ 473189 h 6858000"/>
              <a:gd name="connsiteX137" fmla="*/ 10637888 w 12191993"/>
              <a:gd name="connsiteY137" fmla="*/ 472126 h 6858000"/>
              <a:gd name="connsiteX138" fmla="*/ 10654725 w 12191993"/>
              <a:gd name="connsiteY138" fmla="*/ 475316 h 6858000"/>
              <a:gd name="connsiteX139" fmla="*/ 10668815 w 12191993"/>
              <a:gd name="connsiteY139" fmla="*/ 485064 h 6858000"/>
              <a:gd name="connsiteX140" fmla="*/ 10697971 w 12191993"/>
              <a:gd name="connsiteY140" fmla="*/ 453073 h 6858000"/>
              <a:gd name="connsiteX141" fmla="*/ 10670322 w 12191993"/>
              <a:gd name="connsiteY141" fmla="*/ 437476 h 6858000"/>
              <a:gd name="connsiteX142" fmla="*/ 10638596 w 12191993"/>
              <a:gd name="connsiteY142" fmla="*/ 432868 h 6858000"/>
              <a:gd name="connsiteX143" fmla="*/ 10905248 w 12191993"/>
              <a:gd name="connsiteY143" fmla="*/ 432780 h 6858000"/>
              <a:gd name="connsiteX144" fmla="*/ 10863420 w 12191993"/>
              <a:gd name="connsiteY144" fmla="*/ 439869 h 6858000"/>
              <a:gd name="connsiteX145" fmla="*/ 10830277 w 12191993"/>
              <a:gd name="connsiteY145" fmla="*/ 460252 h 6858000"/>
              <a:gd name="connsiteX146" fmla="*/ 10800767 w 12191993"/>
              <a:gd name="connsiteY146" fmla="*/ 534602 h 6858000"/>
              <a:gd name="connsiteX147" fmla="*/ 10830277 w 12191993"/>
              <a:gd name="connsiteY147" fmla="*/ 608953 h 6858000"/>
              <a:gd name="connsiteX148" fmla="*/ 10863420 w 12191993"/>
              <a:gd name="connsiteY148" fmla="*/ 629335 h 6858000"/>
              <a:gd name="connsiteX149" fmla="*/ 10905248 w 12191993"/>
              <a:gd name="connsiteY149" fmla="*/ 636425 h 6858000"/>
              <a:gd name="connsiteX150" fmla="*/ 10947076 w 12191993"/>
              <a:gd name="connsiteY150" fmla="*/ 632082 h 6858000"/>
              <a:gd name="connsiteX151" fmla="*/ 10986511 w 12191993"/>
              <a:gd name="connsiteY151" fmla="*/ 617815 h 6858000"/>
              <a:gd name="connsiteX152" fmla="*/ 10986511 w 12191993"/>
              <a:gd name="connsiteY152" fmla="*/ 516524 h 6858000"/>
              <a:gd name="connsiteX153" fmla="*/ 10910742 w 12191993"/>
              <a:gd name="connsiteY153" fmla="*/ 516524 h 6858000"/>
              <a:gd name="connsiteX154" fmla="*/ 10910742 w 12191993"/>
              <a:gd name="connsiteY154" fmla="*/ 555959 h 6858000"/>
              <a:gd name="connsiteX155" fmla="*/ 10945481 w 12191993"/>
              <a:gd name="connsiteY155" fmla="*/ 555959 h 6858000"/>
              <a:gd name="connsiteX156" fmla="*/ 10945481 w 12191993"/>
              <a:gd name="connsiteY156" fmla="*/ 587419 h 6858000"/>
              <a:gd name="connsiteX157" fmla="*/ 10929352 w 12191993"/>
              <a:gd name="connsiteY157" fmla="*/ 593888 h 6858000"/>
              <a:gd name="connsiteX158" fmla="*/ 10905248 w 12191993"/>
              <a:gd name="connsiteY158" fmla="*/ 597078 h 6858000"/>
              <a:gd name="connsiteX159" fmla="*/ 10880523 w 12191993"/>
              <a:gd name="connsiteY159" fmla="*/ 592470 h 6858000"/>
              <a:gd name="connsiteX160" fmla="*/ 10861470 w 12191993"/>
              <a:gd name="connsiteY160" fmla="*/ 579443 h 6858000"/>
              <a:gd name="connsiteX161" fmla="*/ 10845076 w 12191993"/>
              <a:gd name="connsiteY161" fmla="*/ 534691 h 6858000"/>
              <a:gd name="connsiteX162" fmla="*/ 10849330 w 12191993"/>
              <a:gd name="connsiteY162" fmla="*/ 509789 h 6858000"/>
              <a:gd name="connsiteX163" fmla="*/ 10861470 w 12191993"/>
              <a:gd name="connsiteY163" fmla="*/ 489939 h 6858000"/>
              <a:gd name="connsiteX164" fmla="*/ 10880523 w 12191993"/>
              <a:gd name="connsiteY164" fmla="*/ 476912 h 6858000"/>
              <a:gd name="connsiteX165" fmla="*/ 10905248 w 12191993"/>
              <a:gd name="connsiteY165" fmla="*/ 472304 h 6858000"/>
              <a:gd name="connsiteX166" fmla="*/ 10932631 w 12191993"/>
              <a:gd name="connsiteY166" fmla="*/ 476912 h 6858000"/>
              <a:gd name="connsiteX167" fmla="*/ 10948050 w 12191993"/>
              <a:gd name="connsiteY167" fmla="*/ 438363 h 6858000"/>
              <a:gd name="connsiteX168" fmla="*/ 10905248 w 12191993"/>
              <a:gd name="connsiteY168" fmla="*/ 432780 h 6858000"/>
              <a:gd name="connsiteX169" fmla="*/ 11458226 w 12191993"/>
              <a:gd name="connsiteY169" fmla="*/ 428614 h 6858000"/>
              <a:gd name="connsiteX170" fmla="*/ 11355517 w 12191993"/>
              <a:gd name="connsiteY170" fmla="*/ 511561 h 6858000"/>
              <a:gd name="connsiteX171" fmla="*/ 11369785 w 12191993"/>
              <a:gd name="connsiteY171" fmla="*/ 521840 h 6858000"/>
              <a:gd name="connsiteX172" fmla="*/ 11383254 w 12191993"/>
              <a:gd name="connsiteY172" fmla="*/ 515460 h 6858000"/>
              <a:gd name="connsiteX173" fmla="*/ 11400712 w 12191993"/>
              <a:gd name="connsiteY173" fmla="*/ 532918 h 6858000"/>
              <a:gd name="connsiteX174" fmla="*/ 11397965 w 12191993"/>
              <a:gd name="connsiteY174" fmla="*/ 542222 h 6858000"/>
              <a:gd name="connsiteX175" fmla="*/ 11412233 w 12191993"/>
              <a:gd name="connsiteY175" fmla="*/ 552502 h 6858000"/>
              <a:gd name="connsiteX176" fmla="*/ 11458226 w 12191993"/>
              <a:gd name="connsiteY176" fmla="*/ 428614 h 6858000"/>
              <a:gd name="connsiteX177" fmla="*/ 11383166 w 12191993"/>
              <a:gd name="connsiteY177" fmla="*/ 416917 h 6858000"/>
              <a:gd name="connsiteX178" fmla="*/ 11368810 w 12191993"/>
              <a:gd name="connsiteY178" fmla="*/ 433046 h 6858000"/>
              <a:gd name="connsiteX179" fmla="*/ 11368721 w 12191993"/>
              <a:gd name="connsiteY179" fmla="*/ 433046 h 6858000"/>
              <a:gd name="connsiteX180" fmla="*/ 11283205 w 12191993"/>
              <a:gd name="connsiteY180" fmla="*/ 518562 h 6858000"/>
              <a:gd name="connsiteX181" fmla="*/ 11283205 w 12191993"/>
              <a:gd name="connsiteY181" fmla="*/ 518651 h 6858000"/>
              <a:gd name="connsiteX182" fmla="*/ 11267076 w 12191993"/>
              <a:gd name="connsiteY182" fmla="*/ 533007 h 6858000"/>
              <a:gd name="connsiteX183" fmla="*/ 11283205 w 12191993"/>
              <a:gd name="connsiteY183" fmla="*/ 547363 h 6858000"/>
              <a:gd name="connsiteX184" fmla="*/ 11283205 w 12191993"/>
              <a:gd name="connsiteY184" fmla="*/ 547452 h 6858000"/>
              <a:gd name="connsiteX185" fmla="*/ 11312449 w 12191993"/>
              <a:gd name="connsiteY185" fmla="*/ 605142 h 6858000"/>
              <a:gd name="connsiteX186" fmla="*/ 11321044 w 12191993"/>
              <a:gd name="connsiteY186" fmla="*/ 582013 h 6858000"/>
              <a:gd name="connsiteX187" fmla="*/ 11304118 w 12191993"/>
              <a:gd name="connsiteY187" fmla="*/ 533007 h 6858000"/>
              <a:gd name="connsiteX188" fmla="*/ 11383166 w 12191993"/>
              <a:gd name="connsiteY188" fmla="*/ 453959 h 6858000"/>
              <a:gd name="connsiteX189" fmla="*/ 11410017 w 12191993"/>
              <a:gd name="connsiteY189" fmla="*/ 458656 h 6858000"/>
              <a:gd name="connsiteX190" fmla="*/ 11429247 w 12191993"/>
              <a:gd name="connsiteY190" fmla="*/ 443148 h 6858000"/>
              <a:gd name="connsiteX191" fmla="*/ 11397611 w 12191993"/>
              <a:gd name="connsiteY191" fmla="*/ 433046 h 6858000"/>
              <a:gd name="connsiteX192" fmla="*/ 11397522 w 12191993"/>
              <a:gd name="connsiteY192" fmla="*/ 433046 h 6858000"/>
              <a:gd name="connsiteX193" fmla="*/ 11397433 w 12191993"/>
              <a:gd name="connsiteY193" fmla="*/ 432957 h 6858000"/>
              <a:gd name="connsiteX194" fmla="*/ 11383166 w 12191993"/>
              <a:gd name="connsiteY194" fmla="*/ 416917 h 6858000"/>
              <a:gd name="connsiteX195" fmla="*/ 8469189 w 12191993"/>
              <a:gd name="connsiteY195" fmla="*/ 0 h 6858000"/>
              <a:gd name="connsiteX196" fmla="*/ 12191992 w 12191993"/>
              <a:gd name="connsiteY196" fmla="*/ 0 h 6858000"/>
              <a:gd name="connsiteX197" fmla="*/ 12191992 w 12191993"/>
              <a:gd name="connsiteY197" fmla="*/ 4 h 6858000"/>
              <a:gd name="connsiteX198" fmla="*/ 12191993 w 12191993"/>
              <a:gd name="connsiteY198" fmla="*/ 4 h 6858000"/>
              <a:gd name="connsiteX199" fmla="*/ 12191993 w 12191993"/>
              <a:gd name="connsiteY199" fmla="*/ 6858000 h 6858000"/>
              <a:gd name="connsiteX200" fmla="*/ 9829793 w 12191993"/>
              <a:gd name="connsiteY200" fmla="*/ 6858000 h 6858000"/>
              <a:gd name="connsiteX201" fmla="*/ 6553993 w 12191993"/>
              <a:gd name="connsiteY201" fmla="*/ 6858000 h 6858000"/>
              <a:gd name="connsiteX202" fmla="*/ 0 w 12191993"/>
              <a:gd name="connsiteY202" fmla="*/ 6858000 h 6858000"/>
              <a:gd name="connsiteX203" fmla="*/ 0 w 12191993"/>
              <a:gd name="connsiteY203" fmla="*/ 4 h 6858000"/>
              <a:gd name="connsiteX204" fmla="*/ 6577864 w 12191993"/>
              <a:gd name="connsiteY204" fmla="*/ 4 h 6858000"/>
              <a:gd name="connsiteX205" fmla="*/ 8469189 w 12191993"/>
              <a:gd name="connsiteY205" fmla="*/ 4 h 6858000"/>
              <a:gd name="connsiteX206" fmla="*/ 8469189 w 12191993"/>
              <a:gd name="connsiteY20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38596 w 12191993"/>
              <a:gd name="connsiteY106" fmla="*/ 432868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744200 w 12191993"/>
              <a:gd name="connsiteY130" fmla="*/ 619125 h 6858000"/>
              <a:gd name="connsiteX131" fmla="*/ 10691767 w 12191993"/>
              <a:gd name="connsiteY131" fmla="*/ 545413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68815 w 12191993"/>
              <a:gd name="connsiteY140" fmla="*/ 485064 h 6858000"/>
              <a:gd name="connsiteX141" fmla="*/ 10697971 w 12191993"/>
              <a:gd name="connsiteY141" fmla="*/ 453073 h 6858000"/>
              <a:gd name="connsiteX142" fmla="*/ 10670322 w 12191993"/>
              <a:gd name="connsiteY142" fmla="*/ 437476 h 6858000"/>
              <a:gd name="connsiteX143" fmla="*/ 10638596 w 12191993"/>
              <a:gd name="connsiteY143" fmla="*/ 432868 h 6858000"/>
              <a:gd name="connsiteX144" fmla="*/ 10905248 w 12191993"/>
              <a:gd name="connsiteY144" fmla="*/ 432780 h 6858000"/>
              <a:gd name="connsiteX145" fmla="*/ 10863420 w 12191993"/>
              <a:gd name="connsiteY145" fmla="*/ 439869 h 6858000"/>
              <a:gd name="connsiteX146" fmla="*/ 10830277 w 12191993"/>
              <a:gd name="connsiteY146" fmla="*/ 460252 h 6858000"/>
              <a:gd name="connsiteX147" fmla="*/ 10800767 w 12191993"/>
              <a:gd name="connsiteY147" fmla="*/ 534602 h 6858000"/>
              <a:gd name="connsiteX148" fmla="*/ 10830277 w 12191993"/>
              <a:gd name="connsiteY148" fmla="*/ 608953 h 6858000"/>
              <a:gd name="connsiteX149" fmla="*/ 10863420 w 12191993"/>
              <a:gd name="connsiteY149" fmla="*/ 629335 h 6858000"/>
              <a:gd name="connsiteX150" fmla="*/ 10905248 w 12191993"/>
              <a:gd name="connsiteY150" fmla="*/ 636425 h 6858000"/>
              <a:gd name="connsiteX151" fmla="*/ 10947076 w 12191993"/>
              <a:gd name="connsiteY151" fmla="*/ 632082 h 6858000"/>
              <a:gd name="connsiteX152" fmla="*/ 10986511 w 12191993"/>
              <a:gd name="connsiteY152" fmla="*/ 617815 h 6858000"/>
              <a:gd name="connsiteX153" fmla="*/ 10986511 w 12191993"/>
              <a:gd name="connsiteY153" fmla="*/ 516524 h 6858000"/>
              <a:gd name="connsiteX154" fmla="*/ 10910742 w 12191993"/>
              <a:gd name="connsiteY154" fmla="*/ 516524 h 6858000"/>
              <a:gd name="connsiteX155" fmla="*/ 10910742 w 12191993"/>
              <a:gd name="connsiteY155" fmla="*/ 555959 h 6858000"/>
              <a:gd name="connsiteX156" fmla="*/ 10945481 w 12191993"/>
              <a:gd name="connsiteY156" fmla="*/ 555959 h 6858000"/>
              <a:gd name="connsiteX157" fmla="*/ 10945481 w 12191993"/>
              <a:gd name="connsiteY157" fmla="*/ 587419 h 6858000"/>
              <a:gd name="connsiteX158" fmla="*/ 10929352 w 12191993"/>
              <a:gd name="connsiteY158" fmla="*/ 593888 h 6858000"/>
              <a:gd name="connsiteX159" fmla="*/ 10905248 w 12191993"/>
              <a:gd name="connsiteY159" fmla="*/ 597078 h 6858000"/>
              <a:gd name="connsiteX160" fmla="*/ 10880523 w 12191993"/>
              <a:gd name="connsiteY160" fmla="*/ 592470 h 6858000"/>
              <a:gd name="connsiteX161" fmla="*/ 10861470 w 12191993"/>
              <a:gd name="connsiteY161" fmla="*/ 579443 h 6858000"/>
              <a:gd name="connsiteX162" fmla="*/ 10845076 w 12191993"/>
              <a:gd name="connsiteY162" fmla="*/ 534691 h 6858000"/>
              <a:gd name="connsiteX163" fmla="*/ 10849330 w 12191993"/>
              <a:gd name="connsiteY163" fmla="*/ 509789 h 6858000"/>
              <a:gd name="connsiteX164" fmla="*/ 10861470 w 12191993"/>
              <a:gd name="connsiteY164" fmla="*/ 489939 h 6858000"/>
              <a:gd name="connsiteX165" fmla="*/ 10880523 w 12191993"/>
              <a:gd name="connsiteY165" fmla="*/ 476912 h 6858000"/>
              <a:gd name="connsiteX166" fmla="*/ 10905248 w 12191993"/>
              <a:gd name="connsiteY166" fmla="*/ 472304 h 6858000"/>
              <a:gd name="connsiteX167" fmla="*/ 10932631 w 12191993"/>
              <a:gd name="connsiteY167" fmla="*/ 476912 h 6858000"/>
              <a:gd name="connsiteX168" fmla="*/ 10948050 w 12191993"/>
              <a:gd name="connsiteY168" fmla="*/ 438363 h 6858000"/>
              <a:gd name="connsiteX169" fmla="*/ 10905248 w 12191993"/>
              <a:gd name="connsiteY169" fmla="*/ 432780 h 6858000"/>
              <a:gd name="connsiteX170" fmla="*/ 11458226 w 12191993"/>
              <a:gd name="connsiteY170" fmla="*/ 428614 h 6858000"/>
              <a:gd name="connsiteX171" fmla="*/ 11355517 w 12191993"/>
              <a:gd name="connsiteY171" fmla="*/ 511561 h 6858000"/>
              <a:gd name="connsiteX172" fmla="*/ 11369785 w 12191993"/>
              <a:gd name="connsiteY172" fmla="*/ 521840 h 6858000"/>
              <a:gd name="connsiteX173" fmla="*/ 11383254 w 12191993"/>
              <a:gd name="connsiteY173" fmla="*/ 515460 h 6858000"/>
              <a:gd name="connsiteX174" fmla="*/ 11400712 w 12191993"/>
              <a:gd name="connsiteY174" fmla="*/ 532918 h 6858000"/>
              <a:gd name="connsiteX175" fmla="*/ 11397965 w 12191993"/>
              <a:gd name="connsiteY175" fmla="*/ 542222 h 6858000"/>
              <a:gd name="connsiteX176" fmla="*/ 11412233 w 12191993"/>
              <a:gd name="connsiteY176" fmla="*/ 552502 h 6858000"/>
              <a:gd name="connsiteX177" fmla="*/ 11458226 w 12191993"/>
              <a:gd name="connsiteY177" fmla="*/ 428614 h 6858000"/>
              <a:gd name="connsiteX178" fmla="*/ 11383166 w 12191993"/>
              <a:gd name="connsiteY178" fmla="*/ 416917 h 6858000"/>
              <a:gd name="connsiteX179" fmla="*/ 11368810 w 12191993"/>
              <a:gd name="connsiteY179" fmla="*/ 433046 h 6858000"/>
              <a:gd name="connsiteX180" fmla="*/ 11368721 w 12191993"/>
              <a:gd name="connsiteY180" fmla="*/ 433046 h 6858000"/>
              <a:gd name="connsiteX181" fmla="*/ 11283205 w 12191993"/>
              <a:gd name="connsiteY181" fmla="*/ 518562 h 6858000"/>
              <a:gd name="connsiteX182" fmla="*/ 11283205 w 12191993"/>
              <a:gd name="connsiteY182" fmla="*/ 518651 h 6858000"/>
              <a:gd name="connsiteX183" fmla="*/ 11267076 w 12191993"/>
              <a:gd name="connsiteY183" fmla="*/ 533007 h 6858000"/>
              <a:gd name="connsiteX184" fmla="*/ 11283205 w 12191993"/>
              <a:gd name="connsiteY184" fmla="*/ 547363 h 6858000"/>
              <a:gd name="connsiteX185" fmla="*/ 11283205 w 12191993"/>
              <a:gd name="connsiteY185" fmla="*/ 547452 h 6858000"/>
              <a:gd name="connsiteX186" fmla="*/ 11312449 w 12191993"/>
              <a:gd name="connsiteY186" fmla="*/ 605142 h 6858000"/>
              <a:gd name="connsiteX187" fmla="*/ 11321044 w 12191993"/>
              <a:gd name="connsiteY187" fmla="*/ 582013 h 6858000"/>
              <a:gd name="connsiteX188" fmla="*/ 11304118 w 12191993"/>
              <a:gd name="connsiteY188" fmla="*/ 533007 h 6858000"/>
              <a:gd name="connsiteX189" fmla="*/ 11383166 w 12191993"/>
              <a:gd name="connsiteY189" fmla="*/ 453959 h 6858000"/>
              <a:gd name="connsiteX190" fmla="*/ 11410017 w 12191993"/>
              <a:gd name="connsiteY190" fmla="*/ 458656 h 6858000"/>
              <a:gd name="connsiteX191" fmla="*/ 11429247 w 12191993"/>
              <a:gd name="connsiteY191" fmla="*/ 443148 h 6858000"/>
              <a:gd name="connsiteX192" fmla="*/ 11397611 w 12191993"/>
              <a:gd name="connsiteY192" fmla="*/ 433046 h 6858000"/>
              <a:gd name="connsiteX193" fmla="*/ 11397522 w 12191993"/>
              <a:gd name="connsiteY193" fmla="*/ 433046 h 6858000"/>
              <a:gd name="connsiteX194" fmla="*/ 11397433 w 12191993"/>
              <a:gd name="connsiteY194" fmla="*/ 432957 h 6858000"/>
              <a:gd name="connsiteX195" fmla="*/ 11383166 w 12191993"/>
              <a:gd name="connsiteY195" fmla="*/ 416917 h 6858000"/>
              <a:gd name="connsiteX196" fmla="*/ 8469189 w 12191993"/>
              <a:gd name="connsiteY196" fmla="*/ 0 h 6858000"/>
              <a:gd name="connsiteX197" fmla="*/ 12191992 w 12191993"/>
              <a:gd name="connsiteY197" fmla="*/ 0 h 6858000"/>
              <a:gd name="connsiteX198" fmla="*/ 12191992 w 12191993"/>
              <a:gd name="connsiteY198" fmla="*/ 4 h 6858000"/>
              <a:gd name="connsiteX199" fmla="*/ 12191993 w 12191993"/>
              <a:gd name="connsiteY199" fmla="*/ 4 h 6858000"/>
              <a:gd name="connsiteX200" fmla="*/ 12191993 w 12191993"/>
              <a:gd name="connsiteY200" fmla="*/ 6858000 h 6858000"/>
              <a:gd name="connsiteX201" fmla="*/ 9829793 w 12191993"/>
              <a:gd name="connsiteY201" fmla="*/ 6858000 h 6858000"/>
              <a:gd name="connsiteX202" fmla="*/ 6553993 w 12191993"/>
              <a:gd name="connsiteY202" fmla="*/ 6858000 h 6858000"/>
              <a:gd name="connsiteX203" fmla="*/ 0 w 12191993"/>
              <a:gd name="connsiteY203" fmla="*/ 6858000 h 6858000"/>
              <a:gd name="connsiteX204" fmla="*/ 0 w 12191993"/>
              <a:gd name="connsiteY204" fmla="*/ 4 h 6858000"/>
              <a:gd name="connsiteX205" fmla="*/ 6577864 w 12191993"/>
              <a:gd name="connsiteY205" fmla="*/ 4 h 6858000"/>
              <a:gd name="connsiteX206" fmla="*/ 8469189 w 12191993"/>
              <a:gd name="connsiteY206" fmla="*/ 4 h 6858000"/>
              <a:gd name="connsiteX207" fmla="*/ 8469189 w 12191993"/>
              <a:gd name="connsiteY20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744200 w 12191993"/>
              <a:gd name="connsiteY130" fmla="*/ 619125 h 6858000"/>
              <a:gd name="connsiteX131" fmla="*/ 10691767 w 12191993"/>
              <a:gd name="connsiteY131" fmla="*/ 545413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68815 w 12191993"/>
              <a:gd name="connsiteY140" fmla="*/ 485064 h 6858000"/>
              <a:gd name="connsiteX141" fmla="*/ 10697971 w 12191993"/>
              <a:gd name="connsiteY141" fmla="*/ 453073 h 6858000"/>
              <a:gd name="connsiteX142" fmla="*/ 10670322 w 12191993"/>
              <a:gd name="connsiteY142" fmla="*/ 437476 h 6858000"/>
              <a:gd name="connsiteX143" fmla="*/ 10905248 w 12191993"/>
              <a:gd name="connsiteY143" fmla="*/ 432780 h 6858000"/>
              <a:gd name="connsiteX144" fmla="*/ 10863420 w 12191993"/>
              <a:gd name="connsiteY144" fmla="*/ 439869 h 6858000"/>
              <a:gd name="connsiteX145" fmla="*/ 10830277 w 12191993"/>
              <a:gd name="connsiteY145" fmla="*/ 460252 h 6858000"/>
              <a:gd name="connsiteX146" fmla="*/ 10800767 w 12191993"/>
              <a:gd name="connsiteY146" fmla="*/ 534602 h 6858000"/>
              <a:gd name="connsiteX147" fmla="*/ 10830277 w 12191993"/>
              <a:gd name="connsiteY147" fmla="*/ 608953 h 6858000"/>
              <a:gd name="connsiteX148" fmla="*/ 10863420 w 12191993"/>
              <a:gd name="connsiteY148" fmla="*/ 629335 h 6858000"/>
              <a:gd name="connsiteX149" fmla="*/ 10905248 w 12191993"/>
              <a:gd name="connsiteY149" fmla="*/ 636425 h 6858000"/>
              <a:gd name="connsiteX150" fmla="*/ 10947076 w 12191993"/>
              <a:gd name="connsiteY150" fmla="*/ 632082 h 6858000"/>
              <a:gd name="connsiteX151" fmla="*/ 10986511 w 12191993"/>
              <a:gd name="connsiteY151" fmla="*/ 617815 h 6858000"/>
              <a:gd name="connsiteX152" fmla="*/ 10986511 w 12191993"/>
              <a:gd name="connsiteY152" fmla="*/ 516524 h 6858000"/>
              <a:gd name="connsiteX153" fmla="*/ 10910742 w 12191993"/>
              <a:gd name="connsiteY153" fmla="*/ 516524 h 6858000"/>
              <a:gd name="connsiteX154" fmla="*/ 10910742 w 12191993"/>
              <a:gd name="connsiteY154" fmla="*/ 555959 h 6858000"/>
              <a:gd name="connsiteX155" fmla="*/ 10945481 w 12191993"/>
              <a:gd name="connsiteY155" fmla="*/ 555959 h 6858000"/>
              <a:gd name="connsiteX156" fmla="*/ 10945481 w 12191993"/>
              <a:gd name="connsiteY156" fmla="*/ 587419 h 6858000"/>
              <a:gd name="connsiteX157" fmla="*/ 10929352 w 12191993"/>
              <a:gd name="connsiteY157" fmla="*/ 593888 h 6858000"/>
              <a:gd name="connsiteX158" fmla="*/ 10905248 w 12191993"/>
              <a:gd name="connsiteY158" fmla="*/ 597078 h 6858000"/>
              <a:gd name="connsiteX159" fmla="*/ 10880523 w 12191993"/>
              <a:gd name="connsiteY159" fmla="*/ 592470 h 6858000"/>
              <a:gd name="connsiteX160" fmla="*/ 10861470 w 12191993"/>
              <a:gd name="connsiteY160" fmla="*/ 579443 h 6858000"/>
              <a:gd name="connsiteX161" fmla="*/ 10845076 w 12191993"/>
              <a:gd name="connsiteY161" fmla="*/ 534691 h 6858000"/>
              <a:gd name="connsiteX162" fmla="*/ 10849330 w 12191993"/>
              <a:gd name="connsiteY162" fmla="*/ 509789 h 6858000"/>
              <a:gd name="connsiteX163" fmla="*/ 10861470 w 12191993"/>
              <a:gd name="connsiteY163" fmla="*/ 489939 h 6858000"/>
              <a:gd name="connsiteX164" fmla="*/ 10880523 w 12191993"/>
              <a:gd name="connsiteY164" fmla="*/ 476912 h 6858000"/>
              <a:gd name="connsiteX165" fmla="*/ 10905248 w 12191993"/>
              <a:gd name="connsiteY165" fmla="*/ 472304 h 6858000"/>
              <a:gd name="connsiteX166" fmla="*/ 10932631 w 12191993"/>
              <a:gd name="connsiteY166" fmla="*/ 476912 h 6858000"/>
              <a:gd name="connsiteX167" fmla="*/ 10948050 w 12191993"/>
              <a:gd name="connsiteY167" fmla="*/ 438363 h 6858000"/>
              <a:gd name="connsiteX168" fmla="*/ 10905248 w 12191993"/>
              <a:gd name="connsiteY168" fmla="*/ 432780 h 6858000"/>
              <a:gd name="connsiteX169" fmla="*/ 11458226 w 12191993"/>
              <a:gd name="connsiteY169" fmla="*/ 428614 h 6858000"/>
              <a:gd name="connsiteX170" fmla="*/ 11355517 w 12191993"/>
              <a:gd name="connsiteY170" fmla="*/ 511561 h 6858000"/>
              <a:gd name="connsiteX171" fmla="*/ 11369785 w 12191993"/>
              <a:gd name="connsiteY171" fmla="*/ 521840 h 6858000"/>
              <a:gd name="connsiteX172" fmla="*/ 11383254 w 12191993"/>
              <a:gd name="connsiteY172" fmla="*/ 515460 h 6858000"/>
              <a:gd name="connsiteX173" fmla="*/ 11400712 w 12191993"/>
              <a:gd name="connsiteY173" fmla="*/ 532918 h 6858000"/>
              <a:gd name="connsiteX174" fmla="*/ 11397965 w 12191993"/>
              <a:gd name="connsiteY174" fmla="*/ 542222 h 6858000"/>
              <a:gd name="connsiteX175" fmla="*/ 11412233 w 12191993"/>
              <a:gd name="connsiteY175" fmla="*/ 552502 h 6858000"/>
              <a:gd name="connsiteX176" fmla="*/ 11458226 w 12191993"/>
              <a:gd name="connsiteY176" fmla="*/ 428614 h 6858000"/>
              <a:gd name="connsiteX177" fmla="*/ 11383166 w 12191993"/>
              <a:gd name="connsiteY177" fmla="*/ 416917 h 6858000"/>
              <a:gd name="connsiteX178" fmla="*/ 11368810 w 12191993"/>
              <a:gd name="connsiteY178" fmla="*/ 433046 h 6858000"/>
              <a:gd name="connsiteX179" fmla="*/ 11368721 w 12191993"/>
              <a:gd name="connsiteY179" fmla="*/ 433046 h 6858000"/>
              <a:gd name="connsiteX180" fmla="*/ 11283205 w 12191993"/>
              <a:gd name="connsiteY180" fmla="*/ 518562 h 6858000"/>
              <a:gd name="connsiteX181" fmla="*/ 11283205 w 12191993"/>
              <a:gd name="connsiteY181" fmla="*/ 518651 h 6858000"/>
              <a:gd name="connsiteX182" fmla="*/ 11267076 w 12191993"/>
              <a:gd name="connsiteY182" fmla="*/ 533007 h 6858000"/>
              <a:gd name="connsiteX183" fmla="*/ 11283205 w 12191993"/>
              <a:gd name="connsiteY183" fmla="*/ 547363 h 6858000"/>
              <a:gd name="connsiteX184" fmla="*/ 11283205 w 12191993"/>
              <a:gd name="connsiteY184" fmla="*/ 547452 h 6858000"/>
              <a:gd name="connsiteX185" fmla="*/ 11312449 w 12191993"/>
              <a:gd name="connsiteY185" fmla="*/ 605142 h 6858000"/>
              <a:gd name="connsiteX186" fmla="*/ 11321044 w 12191993"/>
              <a:gd name="connsiteY186" fmla="*/ 582013 h 6858000"/>
              <a:gd name="connsiteX187" fmla="*/ 11304118 w 12191993"/>
              <a:gd name="connsiteY187" fmla="*/ 533007 h 6858000"/>
              <a:gd name="connsiteX188" fmla="*/ 11383166 w 12191993"/>
              <a:gd name="connsiteY188" fmla="*/ 453959 h 6858000"/>
              <a:gd name="connsiteX189" fmla="*/ 11410017 w 12191993"/>
              <a:gd name="connsiteY189" fmla="*/ 458656 h 6858000"/>
              <a:gd name="connsiteX190" fmla="*/ 11429247 w 12191993"/>
              <a:gd name="connsiteY190" fmla="*/ 443148 h 6858000"/>
              <a:gd name="connsiteX191" fmla="*/ 11397611 w 12191993"/>
              <a:gd name="connsiteY191" fmla="*/ 433046 h 6858000"/>
              <a:gd name="connsiteX192" fmla="*/ 11397522 w 12191993"/>
              <a:gd name="connsiteY192" fmla="*/ 433046 h 6858000"/>
              <a:gd name="connsiteX193" fmla="*/ 11397433 w 12191993"/>
              <a:gd name="connsiteY193" fmla="*/ 432957 h 6858000"/>
              <a:gd name="connsiteX194" fmla="*/ 11383166 w 12191993"/>
              <a:gd name="connsiteY194" fmla="*/ 416917 h 6858000"/>
              <a:gd name="connsiteX195" fmla="*/ 8469189 w 12191993"/>
              <a:gd name="connsiteY195" fmla="*/ 0 h 6858000"/>
              <a:gd name="connsiteX196" fmla="*/ 12191992 w 12191993"/>
              <a:gd name="connsiteY196" fmla="*/ 0 h 6858000"/>
              <a:gd name="connsiteX197" fmla="*/ 12191992 w 12191993"/>
              <a:gd name="connsiteY197" fmla="*/ 4 h 6858000"/>
              <a:gd name="connsiteX198" fmla="*/ 12191993 w 12191993"/>
              <a:gd name="connsiteY198" fmla="*/ 4 h 6858000"/>
              <a:gd name="connsiteX199" fmla="*/ 12191993 w 12191993"/>
              <a:gd name="connsiteY199" fmla="*/ 6858000 h 6858000"/>
              <a:gd name="connsiteX200" fmla="*/ 9829793 w 12191993"/>
              <a:gd name="connsiteY200" fmla="*/ 6858000 h 6858000"/>
              <a:gd name="connsiteX201" fmla="*/ 6553993 w 12191993"/>
              <a:gd name="connsiteY201" fmla="*/ 6858000 h 6858000"/>
              <a:gd name="connsiteX202" fmla="*/ 0 w 12191993"/>
              <a:gd name="connsiteY202" fmla="*/ 6858000 h 6858000"/>
              <a:gd name="connsiteX203" fmla="*/ 0 w 12191993"/>
              <a:gd name="connsiteY203" fmla="*/ 4 h 6858000"/>
              <a:gd name="connsiteX204" fmla="*/ 6577864 w 12191993"/>
              <a:gd name="connsiteY204" fmla="*/ 4 h 6858000"/>
              <a:gd name="connsiteX205" fmla="*/ 8469189 w 12191993"/>
              <a:gd name="connsiteY205" fmla="*/ 4 h 6858000"/>
              <a:gd name="connsiteX206" fmla="*/ 8469189 w 12191993"/>
              <a:gd name="connsiteY20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744200 w 12191993"/>
              <a:gd name="connsiteY130" fmla="*/ 619125 h 6858000"/>
              <a:gd name="connsiteX131" fmla="*/ 10691767 w 12191993"/>
              <a:gd name="connsiteY131" fmla="*/ 545413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68815 w 12191993"/>
              <a:gd name="connsiteY140" fmla="*/ 485064 h 6858000"/>
              <a:gd name="connsiteX141" fmla="*/ 10697971 w 12191993"/>
              <a:gd name="connsiteY141" fmla="*/ 453073 h 6858000"/>
              <a:gd name="connsiteX142" fmla="*/ 10670322 w 12191993"/>
              <a:gd name="connsiteY142" fmla="*/ 437476 h 6858000"/>
              <a:gd name="connsiteX143" fmla="*/ 10905248 w 12191993"/>
              <a:gd name="connsiteY143" fmla="*/ 432780 h 6858000"/>
              <a:gd name="connsiteX144" fmla="*/ 10863420 w 12191993"/>
              <a:gd name="connsiteY144" fmla="*/ 439869 h 6858000"/>
              <a:gd name="connsiteX145" fmla="*/ 10830277 w 12191993"/>
              <a:gd name="connsiteY145" fmla="*/ 460252 h 6858000"/>
              <a:gd name="connsiteX146" fmla="*/ 10800767 w 12191993"/>
              <a:gd name="connsiteY146" fmla="*/ 534602 h 6858000"/>
              <a:gd name="connsiteX147" fmla="*/ 10830277 w 12191993"/>
              <a:gd name="connsiteY147" fmla="*/ 608953 h 6858000"/>
              <a:gd name="connsiteX148" fmla="*/ 10863420 w 12191993"/>
              <a:gd name="connsiteY148" fmla="*/ 629335 h 6858000"/>
              <a:gd name="connsiteX149" fmla="*/ 10905248 w 12191993"/>
              <a:gd name="connsiteY149" fmla="*/ 636425 h 6858000"/>
              <a:gd name="connsiteX150" fmla="*/ 10947076 w 12191993"/>
              <a:gd name="connsiteY150" fmla="*/ 632082 h 6858000"/>
              <a:gd name="connsiteX151" fmla="*/ 10986511 w 12191993"/>
              <a:gd name="connsiteY151" fmla="*/ 617815 h 6858000"/>
              <a:gd name="connsiteX152" fmla="*/ 10986511 w 12191993"/>
              <a:gd name="connsiteY152" fmla="*/ 516524 h 6858000"/>
              <a:gd name="connsiteX153" fmla="*/ 10910742 w 12191993"/>
              <a:gd name="connsiteY153" fmla="*/ 516524 h 6858000"/>
              <a:gd name="connsiteX154" fmla="*/ 10910742 w 12191993"/>
              <a:gd name="connsiteY154" fmla="*/ 555959 h 6858000"/>
              <a:gd name="connsiteX155" fmla="*/ 10945481 w 12191993"/>
              <a:gd name="connsiteY155" fmla="*/ 555959 h 6858000"/>
              <a:gd name="connsiteX156" fmla="*/ 10945481 w 12191993"/>
              <a:gd name="connsiteY156" fmla="*/ 587419 h 6858000"/>
              <a:gd name="connsiteX157" fmla="*/ 10929352 w 12191993"/>
              <a:gd name="connsiteY157" fmla="*/ 593888 h 6858000"/>
              <a:gd name="connsiteX158" fmla="*/ 10905248 w 12191993"/>
              <a:gd name="connsiteY158" fmla="*/ 597078 h 6858000"/>
              <a:gd name="connsiteX159" fmla="*/ 10880523 w 12191993"/>
              <a:gd name="connsiteY159" fmla="*/ 592470 h 6858000"/>
              <a:gd name="connsiteX160" fmla="*/ 10861470 w 12191993"/>
              <a:gd name="connsiteY160" fmla="*/ 579443 h 6858000"/>
              <a:gd name="connsiteX161" fmla="*/ 10845076 w 12191993"/>
              <a:gd name="connsiteY161" fmla="*/ 534691 h 6858000"/>
              <a:gd name="connsiteX162" fmla="*/ 10849330 w 12191993"/>
              <a:gd name="connsiteY162" fmla="*/ 509789 h 6858000"/>
              <a:gd name="connsiteX163" fmla="*/ 10861470 w 12191993"/>
              <a:gd name="connsiteY163" fmla="*/ 489939 h 6858000"/>
              <a:gd name="connsiteX164" fmla="*/ 10905248 w 12191993"/>
              <a:gd name="connsiteY164" fmla="*/ 472304 h 6858000"/>
              <a:gd name="connsiteX165" fmla="*/ 10932631 w 12191993"/>
              <a:gd name="connsiteY165" fmla="*/ 476912 h 6858000"/>
              <a:gd name="connsiteX166" fmla="*/ 10948050 w 12191993"/>
              <a:gd name="connsiteY166" fmla="*/ 438363 h 6858000"/>
              <a:gd name="connsiteX167" fmla="*/ 10905248 w 12191993"/>
              <a:gd name="connsiteY167" fmla="*/ 432780 h 6858000"/>
              <a:gd name="connsiteX168" fmla="*/ 11458226 w 12191993"/>
              <a:gd name="connsiteY168" fmla="*/ 428614 h 6858000"/>
              <a:gd name="connsiteX169" fmla="*/ 11355517 w 12191993"/>
              <a:gd name="connsiteY169" fmla="*/ 511561 h 6858000"/>
              <a:gd name="connsiteX170" fmla="*/ 11369785 w 12191993"/>
              <a:gd name="connsiteY170" fmla="*/ 521840 h 6858000"/>
              <a:gd name="connsiteX171" fmla="*/ 11383254 w 12191993"/>
              <a:gd name="connsiteY171" fmla="*/ 515460 h 6858000"/>
              <a:gd name="connsiteX172" fmla="*/ 11400712 w 12191993"/>
              <a:gd name="connsiteY172" fmla="*/ 532918 h 6858000"/>
              <a:gd name="connsiteX173" fmla="*/ 11397965 w 12191993"/>
              <a:gd name="connsiteY173" fmla="*/ 542222 h 6858000"/>
              <a:gd name="connsiteX174" fmla="*/ 11412233 w 12191993"/>
              <a:gd name="connsiteY174" fmla="*/ 552502 h 6858000"/>
              <a:gd name="connsiteX175" fmla="*/ 11458226 w 12191993"/>
              <a:gd name="connsiteY175" fmla="*/ 428614 h 6858000"/>
              <a:gd name="connsiteX176" fmla="*/ 11383166 w 12191993"/>
              <a:gd name="connsiteY176" fmla="*/ 416917 h 6858000"/>
              <a:gd name="connsiteX177" fmla="*/ 11368810 w 12191993"/>
              <a:gd name="connsiteY177" fmla="*/ 433046 h 6858000"/>
              <a:gd name="connsiteX178" fmla="*/ 11368721 w 12191993"/>
              <a:gd name="connsiteY178" fmla="*/ 433046 h 6858000"/>
              <a:gd name="connsiteX179" fmla="*/ 11283205 w 12191993"/>
              <a:gd name="connsiteY179" fmla="*/ 518562 h 6858000"/>
              <a:gd name="connsiteX180" fmla="*/ 11283205 w 12191993"/>
              <a:gd name="connsiteY180" fmla="*/ 518651 h 6858000"/>
              <a:gd name="connsiteX181" fmla="*/ 11267076 w 12191993"/>
              <a:gd name="connsiteY181" fmla="*/ 533007 h 6858000"/>
              <a:gd name="connsiteX182" fmla="*/ 11283205 w 12191993"/>
              <a:gd name="connsiteY182" fmla="*/ 547363 h 6858000"/>
              <a:gd name="connsiteX183" fmla="*/ 11283205 w 12191993"/>
              <a:gd name="connsiteY183" fmla="*/ 547452 h 6858000"/>
              <a:gd name="connsiteX184" fmla="*/ 11312449 w 12191993"/>
              <a:gd name="connsiteY184" fmla="*/ 605142 h 6858000"/>
              <a:gd name="connsiteX185" fmla="*/ 11321044 w 12191993"/>
              <a:gd name="connsiteY185" fmla="*/ 582013 h 6858000"/>
              <a:gd name="connsiteX186" fmla="*/ 11304118 w 12191993"/>
              <a:gd name="connsiteY186" fmla="*/ 533007 h 6858000"/>
              <a:gd name="connsiteX187" fmla="*/ 11383166 w 12191993"/>
              <a:gd name="connsiteY187" fmla="*/ 453959 h 6858000"/>
              <a:gd name="connsiteX188" fmla="*/ 11410017 w 12191993"/>
              <a:gd name="connsiteY188" fmla="*/ 458656 h 6858000"/>
              <a:gd name="connsiteX189" fmla="*/ 11429247 w 12191993"/>
              <a:gd name="connsiteY189" fmla="*/ 443148 h 6858000"/>
              <a:gd name="connsiteX190" fmla="*/ 11397611 w 12191993"/>
              <a:gd name="connsiteY190" fmla="*/ 433046 h 6858000"/>
              <a:gd name="connsiteX191" fmla="*/ 11397522 w 12191993"/>
              <a:gd name="connsiteY191" fmla="*/ 433046 h 6858000"/>
              <a:gd name="connsiteX192" fmla="*/ 11397433 w 12191993"/>
              <a:gd name="connsiteY192" fmla="*/ 432957 h 6858000"/>
              <a:gd name="connsiteX193" fmla="*/ 11383166 w 12191993"/>
              <a:gd name="connsiteY193" fmla="*/ 416917 h 6858000"/>
              <a:gd name="connsiteX194" fmla="*/ 8469189 w 12191993"/>
              <a:gd name="connsiteY194" fmla="*/ 0 h 6858000"/>
              <a:gd name="connsiteX195" fmla="*/ 12191992 w 12191993"/>
              <a:gd name="connsiteY195" fmla="*/ 0 h 6858000"/>
              <a:gd name="connsiteX196" fmla="*/ 12191992 w 12191993"/>
              <a:gd name="connsiteY196" fmla="*/ 4 h 6858000"/>
              <a:gd name="connsiteX197" fmla="*/ 12191993 w 12191993"/>
              <a:gd name="connsiteY197" fmla="*/ 4 h 6858000"/>
              <a:gd name="connsiteX198" fmla="*/ 12191993 w 12191993"/>
              <a:gd name="connsiteY198" fmla="*/ 6858000 h 6858000"/>
              <a:gd name="connsiteX199" fmla="*/ 9829793 w 12191993"/>
              <a:gd name="connsiteY199" fmla="*/ 6858000 h 6858000"/>
              <a:gd name="connsiteX200" fmla="*/ 6553993 w 12191993"/>
              <a:gd name="connsiteY200" fmla="*/ 6858000 h 6858000"/>
              <a:gd name="connsiteX201" fmla="*/ 0 w 12191993"/>
              <a:gd name="connsiteY201" fmla="*/ 6858000 h 6858000"/>
              <a:gd name="connsiteX202" fmla="*/ 0 w 12191993"/>
              <a:gd name="connsiteY202" fmla="*/ 4 h 6858000"/>
              <a:gd name="connsiteX203" fmla="*/ 6577864 w 12191993"/>
              <a:gd name="connsiteY203" fmla="*/ 4 h 6858000"/>
              <a:gd name="connsiteX204" fmla="*/ 8469189 w 12191993"/>
              <a:gd name="connsiteY204" fmla="*/ 4 h 6858000"/>
              <a:gd name="connsiteX205" fmla="*/ 8469189 w 12191993"/>
              <a:gd name="connsiteY20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744200 w 12191993"/>
              <a:gd name="connsiteY130" fmla="*/ 619125 h 6858000"/>
              <a:gd name="connsiteX131" fmla="*/ 10691767 w 12191993"/>
              <a:gd name="connsiteY131" fmla="*/ 545413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97971 w 12191993"/>
              <a:gd name="connsiteY140" fmla="*/ 453073 h 6858000"/>
              <a:gd name="connsiteX141" fmla="*/ 10670322 w 12191993"/>
              <a:gd name="connsiteY141" fmla="*/ 437476 h 6858000"/>
              <a:gd name="connsiteX142" fmla="*/ 10905248 w 12191993"/>
              <a:gd name="connsiteY142" fmla="*/ 432780 h 6858000"/>
              <a:gd name="connsiteX143" fmla="*/ 10863420 w 12191993"/>
              <a:gd name="connsiteY143" fmla="*/ 439869 h 6858000"/>
              <a:gd name="connsiteX144" fmla="*/ 10830277 w 12191993"/>
              <a:gd name="connsiteY144" fmla="*/ 460252 h 6858000"/>
              <a:gd name="connsiteX145" fmla="*/ 10800767 w 12191993"/>
              <a:gd name="connsiteY145" fmla="*/ 534602 h 6858000"/>
              <a:gd name="connsiteX146" fmla="*/ 10830277 w 12191993"/>
              <a:gd name="connsiteY146" fmla="*/ 608953 h 6858000"/>
              <a:gd name="connsiteX147" fmla="*/ 10863420 w 12191993"/>
              <a:gd name="connsiteY147" fmla="*/ 629335 h 6858000"/>
              <a:gd name="connsiteX148" fmla="*/ 10905248 w 12191993"/>
              <a:gd name="connsiteY148" fmla="*/ 636425 h 6858000"/>
              <a:gd name="connsiteX149" fmla="*/ 10947076 w 12191993"/>
              <a:gd name="connsiteY149" fmla="*/ 632082 h 6858000"/>
              <a:gd name="connsiteX150" fmla="*/ 10986511 w 12191993"/>
              <a:gd name="connsiteY150" fmla="*/ 617815 h 6858000"/>
              <a:gd name="connsiteX151" fmla="*/ 10986511 w 12191993"/>
              <a:gd name="connsiteY151" fmla="*/ 516524 h 6858000"/>
              <a:gd name="connsiteX152" fmla="*/ 10910742 w 12191993"/>
              <a:gd name="connsiteY152" fmla="*/ 516524 h 6858000"/>
              <a:gd name="connsiteX153" fmla="*/ 10910742 w 12191993"/>
              <a:gd name="connsiteY153" fmla="*/ 555959 h 6858000"/>
              <a:gd name="connsiteX154" fmla="*/ 10945481 w 12191993"/>
              <a:gd name="connsiteY154" fmla="*/ 555959 h 6858000"/>
              <a:gd name="connsiteX155" fmla="*/ 10945481 w 12191993"/>
              <a:gd name="connsiteY155" fmla="*/ 587419 h 6858000"/>
              <a:gd name="connsiteX156" fmla="*/ 10929352 w 12191993"/>
              <a:gd name="connsiteY156" fmla="*/ 593888 h 6858000"/>
              <a:gd name="connsiteX157" fmla="*/ 10905248 w 12191993"/>
              <a:gd name="connsiteY157" fmla="*/ 597078 h 6858000"/>
              <a:gd name="connsiteX158" fmla="*/ 10880523 w 12191993"/>
              <a:gd name="connsiteY158" fmla="*/ 592470 h 6858000"/>
              <a:gd name="connsiteX159" fmla="*/ 10861470 w 12191993"/>
              <a:gd name="connsiteY159" fmla="*/ 579443 h 6858000"/>
              <a:gd name="connsiteX160" fmla="*/ 10845076 w 12191993"/>
              <a:gd name="connsiteY160" fmla="*/ 534691 h 6858000"/>
              <a:gd name="connsiteX161" fmla="*/ 10849330 w 12191993"/>
              <a:gd name="connsiteY161" fmla="*/ 509789 h 6858000"/>
              <a:gd name="connsiteX162" fmla="*/ 10861470 w 12191993"/>
              <a:gd name="connsiteY162" fmla="*/ 489939 h 6858000"/>
              <a:gd name="connsiteX163" fmla="*/ 10905248 w 12191993"/>
              <a:gd name="connsiteY163" fmla="*/ 472304 h 6858000"/>
              <a:gd name="connsiteX164" fmla="*/ 10932631 w 12191993"/>
              <a:gd name="connsiteY164" fmla="*/ 476912 h 6858000"/>
              <a:gd name="connsiteX165" fmla="*/ 10948050 w 12191993"/>
              <a:gd name="connsiteY165" fmla="*/ 438363 h 6858000"/>
              <a:gd name="connsiteX166" fmla="*/ 10905248 w 12191993"/>
              <a:gd name="connsiteY166" fmla="*/ 432780 h 6858000"/>
              <a:gd name="connsiteX167" fmla="*/ 11458226 w 12191993"/>
              <a:gd name="connsiteY167" fmla="*/ 428614 h 6858000"/>
              <a:gd name="connsiteX168" fmla="*/ 11355517 w 12191993"/>
              <a:gd name="connsiteY168" fmla="*/ 511561 h 6858000"/>
              <a:gd name="connsiteX169" fmla="*/ 11369785 w 12191993"/>
              <a:gd name="connsiteY169" fmla="*/ 521840 h 6858000"/>
              <a:gd name="connsiteX170" fmla="*/ 11383254 w 12191993"/>
              <a:gd name="connsiteY170" fmla="*/ 515460 h 6858000"/>
              <a:gd name="connsiteX171" fmla="*/ 11400712 w 12191993"/>
              <a:gd name="connsiteY171" fmla="*/ 532918 h 6858000"/>
              <a:gd name="connsiteX172" fmla="*/ 11397965 w 12191993"/>
              <a:gd name="connsiteY172" fmla="*/ 542222 h 6858000"/>
              <a:gd name="connsiteX173" fmla="*/ 11412233 w 12191993"/>
              <a:gd name="connsiteY173" fmla="*/ 552502 h 6858000"/>
              <a:gd name="connsiteX174" fmla="*/ 11458226 w 12191993"/>
              <a:gd name="connsiteY174" fmla="*/ 428614 h 6858000"/>
              <a:gd name="connsiteX175" fmla="*/ 11383166 w 12191993"/>
              <a:gd name="connsiteY175" fmla="*/ 416917 h 6858000"/>
              <a:gd name="connsiteX176" fmla="*/ 11368810 w 12191993"/>
              <a:gd name="connsiteY176" fmla="*/ 433046 h 6858000"/>
              <a:gd name="connsiteX177" fmla="*/ 11368721 w 12191993"/>
              <a:gd name="connsiteY177" fmla="*/ 433046 h 6858000"/>
              <a:gd name="connsiteX178" fmla="*/ 11283205 w 12191993"/>
              <a:gd name="connsiteY178" fmla="*/ 518562 h 6858000"/>
              <a:gd name="connsiteX179" fmla="*/ 11283205 w 12191993"/>
              <a:gd name="connsiteY179" fmla="*/ 518651 h 6858000"/>
              <a:gd name="connsiteX180" fmla="*/ 11267076 w 12191993"/>
              <a:gd name="connsiteY180" fmla="*/ 533007 h 6858000"/>
              <a:gd name="connsiteX181" fmla="*/ 11283205 w 12191993"/>
              <a:gd name="connsiteY181" fmla="*/ 547363 h 6858000"/>
              <a:gd name="connsiteX182" fmla="*/ 11283205 w 12191993"/>
              <a:gd name="connsiteY182" fmla="*/ 547452 h 6858000"/>
              <a:gd name="connsiteX183" fmla="*/ 11312449 w 12191993"/>
              <a:gd name="connsiteY183" fmla="*/ 605142 h 6858000"/>
              <a:gd name="connsiteX184" fmla="*/ 11321044 w 12191993"/>
              <a:gd name="connsiteY184" fmla="*/ 582013 h 6858000"/>
              <a:gd name="connsiteX185" fmla="*/ 11304118 w 12191993"/>
              <a:gd name="connsiteY185" fmla="*/ 533007 h 6858000"/>
              <a:gd name="connsiteX186" fmla="*/ 11383166 w 12191993"/>
              <a:gd name="connsiteY186" fmla="*/ 453959 h 6858000"/>
              <a:gd name="connsiteX187" fmla="*/ 11410017 w 12191993"/>
              <a:gd name="connsiteY187" fmla="*/ 458656 h 6858000"/>
              <a:gd name="connsiteX188" fmla="*/ 11429247 w 12191993"/>
              <a:gd name="connsiteY188" fmla="*/ 443148 h 6858000"/>
              <a:gd name="connsiteX189" fmla="*/ 11397611 w 12191993"/>
              <a:gd name="connsiteY189" fmla="*/ 433046 h 6858000"/>
              <a:gd name="connsiteX190" fmla="*/ 11397522 w 12191993"/>
              <a:gd name="connsiteY190" fmla="*/ 433046 h 6858000"/>
              <a:gd name="connsiteX191" fmla="*/ 11397433 w 12191993"/>
              <a:gd name="connsiteY191" fmla="*/ 432957 h 6858000"/>
              <a:gd name="connsiteX192" fmla="*/ 11383166 w 12191993"/>
              <a:gd name="connsiteY192" fmla="*/ 416917 h 6858000"/>
              <a:gd name="connsiteX193" fmla="*/ 8469189 w 12191993"/>
              <a:gd name="connsiteY193" fmla="*/ 0 h 6858000"/>
              <a:gd name="connsiteX194" fmla="*/ 12191992 w 12191993"/>
              <a:gd name="connsiteY194" fmla="*/ 0 h 6858000"/>
              <a:gd name="connsiteX195" fmla="*/ 12191992 w 12191993"/>
              <a:gd name="connsiteY195" fmla="*/ 4 h 6858000"/>
              <a:gd name="connsiteX196" fmla="*/ 12191993 w 12191993"/>
              <a:gd name="connsiteY196" fmla="*/ 4 h 6858000"/>
              <a:gd name="connsiteX197" fmla="*/ 12191993 w 12191993"/>
              <a:gd name="connsiteY197" fmla="*/ 6858000 h 6858000"/>
              <a:gd name="connsiteX198" fmla="*/ 9829793 w 12191993"/>
              <a:gd name="connsiteY198" fmla="*/ 6858000 h 6858000"/>
              <a:gd name="connsiteX199" fmla="*/ 6553993 w 12191993"/>
              <a:gd name="connsiteY199" fmla="*/ 6858000 h 6858000"/>
              <a:gd name="connsiteX200" fmla="*/ 0 w 12191993"/>
              <a:gd name="connsiteY200" fmla="*/ 6858000 h 6858000"/>
              <a:gd name="connsiteX201" fmla="*/ 0 w 12191993"/>
              <a:gd name="connsiteY201" fmla="*/ 4 h 6858000"/>
              <a:gd name="connsiteX202" fmla="*/ 6577864 w 12191993"/>
              <a:gd name="connsiteY202" fmla="*/ 4 h 6858000"/>
              <a:gd name="connsiteX203" fmla="*/ 8469189 w 12191993"/>
              <a:gd name="connsiteY203" fmla="*/ 4 h 6858000"/>
              <a:gd name="connsiteX204" fmla="*/ 8469189 w 12191993"/>
              <a:gd name="connsiteY20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75993 w 12191993"/>
              <a:gd name="connsiteY127" fmla="*/ 620650 h 6858000"/>
              <a:gd name="connsiteX128" fmla="*/ 10692299 w 12191993"/>
              <a:gd name="connsiteY128" fmla="*/ 600711 h 6858000"/>
              <a:gd name="connsiteX129" fmla="*/ 10698325 w 12191993"/>
              <a:gd name="connsiteY129" fmla="*/ 572530 h 6858000"/>
              <a:gd name="connsiteX130" fmla="*/ 10744200 w 12191993"/>
              <a:gd name="connsiteY130" fmla="*/ 619125 h 6858000"/>
              <a:gd name="connsiteX131" fmla="*/ 10691767 w 12191993"/>
              <a:gd name="connsiteY131" fmla="*/ 545413 h 6858000"/>
              <a:gd name="connsiteX132" fmla="*/ 10632305 w 12191993"/>
              <a:gd name="connsiteY132" fmla="*/ 513422 h 6858000"/>
              <a:gd name="connsiteX133" fmla="*/ 10615733 w 12191993"/>
              <a:gd name="connsiteY133" fmla="*/ 505446 h 6858000"/>
              <a:gd name="connsiteX134" fmla="*/ 10609175 w 12191993"/>
              <a:gd name="connsiteY134" fmla="*/ 492065 h 6858000"/>
              <a:gd name="connsiteX135" fmla="*/ 10611922 w 12191993"/>
              <a:gd name="connsiteY135" fmla="*/ 482760 h 6858000"/>
              <a:gd name="connsiteX136" fmla="*/ 10619012 w 12191993"/>
              <a:gd name="connsiteY136" fmla="*/ 476645 h 6858000"/>
              <a:gd name="connsiteX137" fmla="*/ 10628317 w 12191993"/>
              <a:gd name="connsiteY137" fmla="*/ 473189 h 6858000"/>
              <a:gd name="connsiteX138" fmla="*/ 10637888 w 12191993"/>
              <a:gd name="connsiteY138" fmla="*/ 472126 h 6858000"/>
              <a:gd name="connsiteX139" fmla="*/ 10654725 w 12191993"/>
              <a:gd name="connsiteY139" fmla="*/ 475316 h 6858000"/>
              <a:gd name="connsiteX140" fmla="*/ 10697971 w 12191993"/>
              <a:gd name="connsiteY140" fmla="*/ 453073 h 6858000"/>
              <a:gd name="connsiteX141" fmla="*/ 10670322 w 12191993"/>
              <a:gd name="connsiteY141" fmla="*/ 437476 h 6858000"/>
              <a:gd name="connsiteX142" fmla="*/ 10905248 w 12191993"/>
              <a:gd name="connsiteY142" fmla="*/ 432780 h 6858000"/>
              <a:gd name="connsiteX143" fmla="*/ 10863420 w 12191993"/>
              <a:gd name="connsiteY143" fmla="*/ 439869 h 6858000"/>
              <a:gd name="connsiteX144" fmla="*/ 10830277 w 12191993"/>
              <a:gd name="connsiteY144" fmla="*/ 460252 h 6858000"/>
              <a:gd name="connsiteX145" fmla="*/ 10800767 w 12191993"/>
              <a:gd name="connsiteY145" fmla="*/ 534602 h 6858000"/>
              <a:gd name="connsiteX146" fmla="*/ 10830277 w 12191993"/>
              <a:gd name="connsiteY146" fmla="*/ 608953 h 6858000"/>
              <a:gd name="connsiteX147" fmla="*/ 10863420 w 12191993"/>
              <a:gd name="connsiteY147" fmla="*/ 629335 h 6858000"/>
              <a:gd name="connsiteX148" fmla="*/ 10905248 w 12191993"/>
              <a:gd name="connsiteY148" fmla="*/ 636425 h 6858000"/>
              <a:gd name="connsiteX149" fmla="*/ 10947076 w 12191993"/>
              <a:gd name="connsiteY149" fmla="*/ 632082 h 6858000"/>
              <a:gd name="connsiteX150" fmla="*/ 10986511 w 12191993"/>
              <a:gd name="connsiteY150" fmla="*/ 617815 h 6858000"/>
              <a:gd name="connsiteX151" fmla="*/ 10986511 w 12191993"/>
              <a:gd name="connsiteY151" fmla="*/ 516524 h 6858000"/>
              <a:gd name="connsiteX152" fmla="*/ 10910742 w 12191993"/>
              <a:gd name="connsiteY152" fmla="*/ 516524 h 6858000"/>
              <a:gd name="connsiteX153" fmla="*/ 10910742 w 12191993"/>
              <a:gd name="connsiteY153" fmla="*/ 555959 h 6858000"/>
              <a:gd name="connsiteX154" fmla="*/ 10945481 w 12191993"/>
              <a:gd name="connsiteY154" fmla="*/ 555959 h 6858000"/>
              <a:gd name="connsiteX155" fmla="*/ 10945481 w 12191993"/>
              <a:gd name="connsiteY155" fmla="*/ 587419 h 6858000"/>
              <a:gd name="connsiteX156" fmla="*/ 10929352 w 12191993"/>
              <a:gd name="connsiteY156" fmla="*/ 593888 h 6858000"/>
              <a:gd name="connsiteX157" fmla="*/ 10905248 w 12191993"/>
              <a:gd name="connsiteY157" fmla="*/ 597078 h 6858000"/>
              <a:gd name="connsiteX158" fmla="*/ 10880523 w 12191993"/>
              <a:gd name="connsiteY158" fmla="*/ 592470 h 6858000"/>
              <a:gd name="connsiteX159" fmla="*/ 10861470 w 12191993"/>
              <a:gd name="connsiteY159" fmla="*/ 579443 h 6858000"/>
              <a:gd name="connsiteX160" fmla="*/ 10845076 w 12191993"/>
              <a:gd name="connsiteY160" fmla="*/ 534691 h 6858000"/>
              <a:gd name="connsiteX161" fmla="*/ 10861470 w 12191993"/>
              <a:gd name="connsiteY161" fmla="*/ 489939 h 6858000"/>
              <a:gd name="connsiteX162" fmla="*/ 10905248 w 12191993"/>
              <a:gd name="connsiteY162" fmla="*/ 472304 h 6858000"/>
              <a:gd name="connsiteX163" fmla="*/ 10932631 w 12191993"/>
              <a:gd name="connsiteY163" fmla="*/ 476912 h 6858000"/>
              <a:gd name="connsiteX164" fmla="*/ 10948050 w 12191993"/>
              <a:gd name="connsiteY164" fmla="*/ 438363 h 6858000"/>
              <a:gd name="connsiteX165" fmla="*/ 10905248 w 12191993"/>
              <a:gd name="connsiteY165" fmla="*/ 432780 h 6858000"/>
              <a:gd name="connsiteX166" fmla="*/ 11458226 w 12191993"/>
              <a:gd name="connsiteY166" fmla="*/ 428614 h 6858000"/>
              <a:gd name="connsiteX167" fmla="*/ 11355517 w 12191993"/>
              <a:gd name="connsiteY167" fmla="*/ 511561 h 6858000"/>
              <a:gd name="connsiteX168" fmla="*/ 11369785 w 12191993"/>
              <a:gd name="connsiteY168" fmla="*/ 521840 h 6858000"/>
              <a:gd name="connsiteX169" fmla="*/ 11383254 w 12191993"/>
              <a:gd name="connsiteY169" fmla="*/ 515460 h 6858000"/>
              <a:gd name="connsiteX170" fmla="*/ 11400712 w 12191993"/>
              <a:gd name="connsiteY170" fmla="*/ 532918 h 6858000"/>
              <a:gd name="connsiteX171" fmla="*/ 11397965 w 12191993"/>
              <a:gd name="connsiteY171" fmla="*/ 542222 h 6858000"/>
              <a:gd name="connsiteX172" fmla="*/ 11412233 w 12191993"/>
              <a:gd name="connsiteY172" fmla="*/ 552502 h 6858000"/>
              <a:gd name="connsiteX173" fmla="*/ 11458226 w 12191993"/>
              <a:gd name="connsiteY173" fmla="*/ 428614 h 6858000"/>
              <a:gd name="connsiteX174" fmla="*/ 11383166 w 12191993"/>
              <a:gd name="connsiteY174" fmla="*/ 416917 h 6858000"/>
              <a:gd name="connsiteX175" fmla="*/ 11368810 w 12191993"/>
              <a:gd name="connsiteY175" fmla="*/ 433046 h 6858000"/>
              <a:gd name="connsiteX176" fmla="*/ 11368721 w 12191993"/>
              <a:gd name="connsiteY176" fmla="*/ 433046 h 6858000"/>
              <a:gd name="connsiteX177" fmla="*/ 11283205 w 12191993"/>
              <a:gd name="connsiteY177" fmla="*/ 518562 h 6858000"/>
              <a:gd name="connsiteX178" fmla="*/ 11283205 w 12191993"/>
              <a:gd name="connsiteY178" fmla="*/ 518651 h 6858000"/>
              <a:gd name="connsiteX179" fmla="*/ 11267076 w 12191993"/>
              <a:gd name="connsiteY179" fmla="*/ 533007 h 6858000"/>
              <a:gd name="connsiteX180" fmla="*/ 11283205 w 12191993"/>
              <a:gd name="connsiteY180" fmla="*/ 547363 h 6858000"/>
              <a:gd name="connsiteX181" fmla="*/ 11283205 w 12191993"/>
              <a:gd name="connsiteY181" fmla="*/ 547452 h 6858000"/>
              <a:gd name="connsiteX182" fmla="*/ 11312449 w 12191993"/>
              <a:gd name="connsiteY182" fmla="*/ 605142 h 6858000"/>
              <a:gd name="connsiteX183" fmla="*/ 11321044 w 12191993"/>
              <a:gd name="connsiteY183" fmla="*/ 582013 h 6858000"/>
              <a:gd name="connsiteX184" fmla="*/ 11304118 w 12191993"/>
              <a:gd name="connsiteY184" fmla="*/ 533007 h 6858000"/>
              <a:gd name="connsiteX185" fmla="*/ 11383166 w 12191993"/>
              <a:gd name="connsiteY185" fmla="*/ 453959 h 6858000"/>
              <a:gd name="connsiteX186" fmla="*/ 11410017 w 12191993"/>
              <a:gd name="connsiteY186" fmla="*/ 458656 h 6858000"/>
              <a:gd name="connsiteX187" fmla="*/ 11429247 w 12191993"/>
              <a:gd name="connsiteY187" fmla="*/ 443148 h 6858000"/>
              <a:gd name="connsiteX188" fmla="*/ 11397611 w 12191993"/>
              <a:gd name="connsiteY188" fmla="*/ 433046 h 6858000"/>
              <a:gd name="connsiteX189" fmla="*/ 11397522 w 12191993"/>
              <a:gd name="connsiteY189" fmla="*/ 433046 h 6858000"/>
              <a:gd name="connsiteX190" fmla="*/ 11397433 w 12191993"/>
              <a:gd name="connsiteY190" fmla="*/ 432957 h 6858000"/>
              <a:gd name="connsiteX191" fmla="*/ 11383166 w 12191993"/>
              <a:gd name="connsiteY191" fmla="*/ 416917 h 6858000"/>
              <a:gd name="connsiteX192" fmla="*/ 8469189 w 12191993"/>
              <a:gd name="connsiteY192" fmla="*/ 0 h 6858000"/>
              <a:gd name="connsiteX193" fmla="*/ 12191992 w 12191993"/>
              <a:gd name="connsiteY193" fmla="*/ 0 h 6858000"/>
              <a:gd name="connsiteX194" fmla="*/ 12191992 w 12191993"/>
              <a:gd name="connsiteY194" fmla="*/ 4 h 6858000"/>
              <a:gd name="connsiteX195" fmla="*/ 12191993 w 12191993"/>
              <a:gd name="connsiteY195" fmla="*/ 4 h 6858000"/>
              <a:gd name="connsiteX196" fmla="*/ 12191993 w 12191993"/>
              <a:gd name="connsiteY196" fmla="*/ 6858000 h 6858000"/>
              <a:gd name="connsiteX197" fmla="*/ 9829793 w 12191993"/>
              <a:gd name="connsiteY197" fmla="*/ 6858000 h 6858000"/>
              <a:gd name="connsiteX198" fmla="*/ 6553993 w 12191993"/>
              <a:gd name="connsiteY198" fmla="*/ 6858000 h 6858000"/>
              <a:gd name="connsiteX199" fmla="*/ 0 w 12191993"/>
              <a:gd name="connsiteY199" fmla="*/ 6858000 h 6858000"/>
              <a:gd name="connsiteX200" fmla="*/ 0 w 12191993"/>
              <a:gd name="connsiteY200" fmla="*/ 4 h 6858000"/>
              <a:gd name="connsiteX201" fmla="*/ 6577864 w 12191993"/>
              <a:gd name="connsiteY201" fmla="*/ 4 h 6858000"/>
              <a:gd name="connsiteX202" fmla="*/ 8469189 w 12191993"/>
              <a:gd name="connsiteY202" fmla="*/ 4 h 6858000"/>
              <a:gd name="connsiteX203" fmla="*/ 8469189 w 12191993"/>
              <a:gd name="connsiteY20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92299 w 12191993"/>
              <a:gd name="connsiteY127" fmla="*/ 600711 h 6858000"/>
              <a:gd name="connsiteX128" fmla="*/ 10698325 w 12191993"/>
              <a:gd name="connsiteY128" fmla="*/ 572530 h 6858000"/>
              <a:gd name="connsiteX129" fmla="*/ 10744200 w 12191993"/>
              <a:gd name="connsiteY129" fmla="*/ 619125 h 6858000"/>
              <a:gd name="connsiteX130" fmla="*/ 10691767 w 12191993"/>
              <a:gd name="connsiteY130" fmla="*/ 545413 h 6858000"/>
              <a:gd name="connsiteX131" fmla="*/ 10632305 w 12191993"/>
              <a:gd name="connsiteY131" fmla="*/ 513422 h 6858000"/>
              <a:gd name="connsiteX132" fmla="*/ 10615733 w 12191993"/>
              <a:gd name="connsiteY132" fmla="*/ 505446 h 6858000"/>
              <a:gd name="connsiteX133" fmla="*/ 10609175 w 12191993"/>
              <a:gd name="connsiteY133" fmla="*/ 492065 h 6858000"/>
              <a:gd name="connsiteX134" fmla="*/ 10611922 w 12191993"/>
              <a:gd name="connsiteY134" fmla="*/ 482760 h 6858000"/>
              <a:gd name="connsiteX135" fmla="*/ 10619012 w 12191993"/>
              <a:gd name="connsiteY135" fmla="*/ 476645 h 6858000"/>
              <a:gd name="connsiteX136" fmla="*/ 10628317 w 12191993"/>
              <a:gd name="connsiteY136" fmla="*/ 473189 h 6858000"/>
              <a:gd name="connsiteX137" fmla="*/ 10637888 w 12191993"/>
              <a:gd name="connsiteY137" fmla="*/ 472126 h 6858000"/>
              <a:gd name="connsiteX138" fmla="*/ 10654725 w 12191993"/>
              <a:gd name="connsiteY138" fmla="*/ 475316 h 6858000"/>
              <a:gd name="connsiteX139" fmla="*/ 10697971 w 12191993"/>
              <a:gd name="connsiteY139" fmla="*/ 453073 h 6858000"/>
              <a:gd name="connsiteX140" fmla="*/ 10670322 w 12191993"/>
              <a:gd name="connsiteY140" fmla="*/ 437476 h 6858000"/>
              <a:gd name="connsiteX141" fmla="*/ 10905248 w 12191993"/>
              <a:gd name="connsiteY141" fmla="*/ 432780 h 6858000"/>
              <a:gd name="connsiteX142" fmla="*/ 10863420 w 12191993"/>
              <a:gd name="connsiteY142" fmla="*/ 439869 h 6858000"/>
              <a:gd name="connsiteX143" fmla="*/ 10830277 w 12191993"/>
              <a:gd name="connsiteY143" fmla="*/ 460252 h 6858000"/>
              <a:gd name="connsiteX144" fmla="*/ 10800767 w 12191993"/>
              <a:gd name="connsiteY144" fmla="*/ 534602 h 6858000"/>
              <a:gd name="connsiteX145" fmla="*/ 10830277 w 12191993"/>
              <a:gd name="connsiteY145" fmla="*/ 608953 h 6858000"/>
              <a:gd name="connsiteX146" fmla="*/ 10863420 w 12191993"/>
              <a:gd name="connsiteY146" fmla="*/ 629335 h 6858000"/>
              <a:gd name="connsiteX147" fmla="*/ 10905248 w 12191993"/>
              <a:gd name="connsiteY147" fmla="*/ 636425 h 6858000"/>
              <a:gd name="connsiteX148" fmla="*/ 10947076 w 12191993"/>
              <a:gd name="connsiteY148" fmla="*/ 632082 h 6858000"/>
              <a:gd name="connsiteX149" fmla="*/ 10986511 w 12191993"/>
              <a:gd name="connsiteY149" fmla="*/ 617815 h 6858000"/>
              <a:gd name="connsiteX150" fmla="*/ 10986511 w 12191993"/>
              <a:gd name="connsiteY150" fmla="*/ 516524 h 6858000"/>
              <a:gd name="connsiteX151" fmla="*/ 10910742 w 12191993"/>
              <a:gd name="connsiteY151" fmla="*/ 516524 h 6858000"/>
              <a:gd name="connsiteX152" fmla="*/ 10910742 w 12191993"/>
              <a:gd name="connsiteY152" fmla="*/ 555959 h 6858000"/>
              <a:gd name="connsiteX153" fmla="*/ 10945481 w 12191993"/>
              <a:gd name="connsiteY153" fmla="*/ 555959 h 6858000"/>
              <a:gd name="connsiteX154" fmla="*/ 10945481 w 12191993"/>
              <a:gd name="connsiteY154" fmla="*/ 587419 h 6858000"/>
              <a:gd name="connsiteX155" fmla="*/ 10929352 w 12191993"/>
              <a:gd name="connsiteY155" fmla="*/ 593888 h 6858000"/>
              <a:gd name="connsiteX156" fmla="*/ 10905248 w 12191993"/>
              <a:gd name="connsiteY156" fmla="*/ 597078 h 6858000"/>
              <a:gd name="connsiteX157" fmla="*/ 10880523 w 12191993"/>
              <a:gd name="connsiteY157" fmla="*/ 592470 h 6858000"/>
              <a:gd name="connsiteX158" fmla="*/ 10861470 w 12191993"/>
              <a:gd name="connsiteY158" fmla="*/ 579443 h 6858000"/>
              <a:gd name="connsiteX159" fmla="*/ 10845076 w 12191993"/>
              <a:gd name="connsiteY159" fmla="*/ 534691 h 6858000"/>
              <a:gd name="connsiteX160" fmla="*/ 10861470 w 12191993"/>
              <a:gd name="connsiteY160" fmla="*/ 489939 h 6858000"/>
              <a:gd name="connsiteX161" fmla="*/ 10905248 w 12191993"/>
              <a:gd name="connsiteY161" fmla="*/ 472304 h 6858000"/>
              <a:gd name="connsiteX162" fmla="*/ 10932631 w 12191993"/>
              <a:gd name="connsiteY162" fmla="*/ 476912 h 6858000"/>
              <a:gd name="connsiteX163" fmla="*/ 10948050 w 12191993"/>
              <a:gd name="connsiteY163" fmla="*/ 438363 h 6858000"/>
              <a:gd name="connsiteX164" fmla="*/ 10905248 w 12191993"/>
              <a:gd name="connsiteY164" fmla="*/ 432780 h 6858000"/>
              <a:gd name="connsiteX165" fmla="*/ 11458226 w 12191993"/>
              <a:gd name="connsiteY165" fmla="*/ 428614 h 6858000"/>
              <a:gd name="connsiteX166" fmla="*/ 11355517 w 12191993"/>
              <a:gd name="connsiteY166" fmla="*/ 511561 h 6858000"/>
              <a:gd name="connsiteX167" fmla="*/ 11369785 w 12191993"/>
              <a:gd name="connsiteY167" fmla="*/ 521840 h 6858000"/>
              <a:gd name="connsiteX168" fmla="*/ 11383254 w 12191993"/>
              <a:gd name="connsiteY168" fmla="*/ 515460 h 6858000"/>
              <a:gd name="connsiteX169" fmla="*/ 11400712 w 12191993"/>
              <a:gd name="connsiteY169" fmla="*/ 532918 h 6858000"/>
              <a:gd name="connsiteX170" fmla="*/ 11397965 w 12191993"/>
              <a:gd name="connsiteY170" fmla="*/ 542222 h 6858000"/>
              <a:gd name="connsiteX171" fmla="*/ 11412233 w 12191993"/>
              <a:gd name="connsiteY171" fmla="*/ 552502 h 6858000"/>
              <a:gd name="connsiteX172" fmla="*/ 11458226 w 12191993"/>
              <a:gd name="connsiteY172" fmla="*/ 428614 h 6858000"/>
              <a:gd name="connsiteX173" fmla="*/ 11383166 w 12191993"/>
              <a:gd name="connsiteY173" fmla="*/ 416917 h 6858000"/>
              <a:gd name="connsiteX174" fmla="*/ 11368810 w 12191993"/>
              <a:gd name="connsiteY174" fmla="*/ 433046 h 6858000"/>
              <a:gd name="connsiteX175" fmla="*/ 11368721 w 12191993"/>
              <a:gd name="connsiteY175" fmla="*/ 433046 h 6858000"/>
              <a:gd name="connsiteX176" fmla="*/ 11283205 w 12191993"/>
              <a:gd name="connsiteY176" fmla="*/ 518562 h 6858000"/>
              <a:gd name="connsiteX177" fmla="*/ 11283205 w 12191993"/>
              <a:gd name="connsiteY177" fmla="*/ 518651 h 6858000"/>
              <a:gd name="connsiteX178" fmla="*/ 11267076 w 12191993"/>
              <a:gd name="connsiteY178" fmla="*/ 533007 h 6858000"/>
              <a:gd name="connsiteX179" fmla="*/ 11283205 w 12191993"/>
              <a:gd name="connsiteY179" fmla="*/ 547363 h 6858000"/>
              <a:gd name="connsiteX180" fmla="*/ 11283205 w 12191993"/>
              <a:gd name="connsiteY180" fmla="*/ 547452 h 6858000"/>
              <a:gd name="connsiteX181" fmla="*/ 11312449 w 12191993"/>
              <a:gd name="connsiteY181" fmla="*/ 605142 h 6858000"/>
              <a:gd name="connsiteX182" fmla="*/ 11321044 w 12191993"/>
              <a:gd name="connsiteY182" fmla="*/ 582013 h 6858000"/>
              <a:gd name="connsiteX183" fmla="*/ 11304118 w 12191993"/>
              <a:gd name="connsiteY183" fmla="*/ 533007 h 6858000"/>
              <a:gd name="connsiteX184" fmla="*/ 11383166 w 12191993"/>
              <a:gd name="connsiteY184" fmla="*/ 453959 h 6858000"/>
              <a:gd name="connsiteX185" fmla="*/ 11410017 w 12191993"/>
              <a:gd name="connsiteY185" fmla="*/ 458656 h 6858000"/>
              <a:gd name="connsiteX186" fmla="*/ 11429247 w 12191993"/>
              <a:gd name="connsiteY186" fmla="*/ 443148 h 6858000"/>
              <a:gd name="connsiteX187" fmla="*/ 11397611 w 12191993"/>
              <a:gd name="connsiteY187" fmla="*/ 433046 h 6858000"/>
              <a:gd name="connsiteX188" fmla="*/ 11397522 w 12191993"/>
              <a:gd name="connsiteY188" fmla="*/ 433046 h 6858000"/>
              <a:gd name="connsiteX189" fmla="*/ 11397433 w 12191993"/>
              <a:gd name="connsiteY189" fmla="*/ 432957 h 6858000"/>
              <a:gd name="connsiteX190" fmla="*/ 11383166 w 12191993"/>
              <a:gd name="connsiteY190" fmla="*/ 416917 h 6858000"/>
              <a:gd name="connsiteX191" fmla="*/ 8469189 w 12191993"/>
              <a:gd name="connsiteY191" fmla="*/ 0 h 6858000"/>
              <a:gd name="connsiteX192" fmla="*/ 12191992 w 12191993"/>
              <a:gd name="connsiteY192" fmla="*/ 0 h 6858000"/>
              <a:gd name="connsiteX193" fmla="*/ 12191992 w 12191993"/>
              <a:gd name="connsiteY193" fmla="*/ 4 h 6858000"/>
              <a:gd name="connsiteX194" fmla="*/ 12191993 w 12191993"/>
              <a:gd name="connsiteY194" fmla="*/ 4 h 6858000"/>
              <a:gd name="connsiteX195" fmla="*/ 12191993 w 12191993"/>
              <a:gd name="connsiteY195" fmla="*/ 6858000 h 6858000"/>
              <a:gd name="connsiteX196" fmla="*/ 9829793 w 12191993"/>
              <a:gd name="connsiteY196" fmla="*/ 6858000 h 6858000"/>
              <a:gd name="connsiteX197" fmla="*/ 6553993 w 12191993"/>
              <a:gd name="connsiteY197" fmla="*/ 6858000 h 6858000"/>
              <a:gd name="connsiteX198" fmla="*/ 0 w 12191993"/>
              <a:gd name="connsiteY198" fmla="*/ 6858000 h 6858000"/>
              <a:gd name="connsiteX199" fmla="*/ 0 w 12191993"/>
              <a:gd name="connsiteY199" fmla="*/ 4 h 6858000"/>
              <a:gd name="connsiteX200" fmla="*/ 6577864 w 12191993"/>
              <a:gd name="connsiteY200" fmla="*/ 4 h 6858000"/>
              <a:gd name="connsiteX201" fmla="*/ 8469189 w 12191993"/>
              <a:gd name="connsiteY201" fmla="*/ 4 h 6858000"/>
              <a:gd name="connsiteX202" fmla="*/ 8469189 w 12191993"/>
              <a:gd name="connsiteY20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52155 w 12191993"/>
              <a:gd name="connsiteY126" fmla="*/ 632436 h 6858000"/>
              <a:gd name="connsiteX127" fmla="*/ 10692299 w 12191993"/>
              <a:gd name="connsiteY127" fmla="*/ 600711 h 6858000"/>
              <a:gd name="connsiteX128" fmla="*/ 10698325 w 12191993"/>
              <a:gd name="connsiteY128" fmla="*/ 572530 h 6858000"/>
              <a:gd name="connsiteX129" fmla="*/ 10744200 w 12191993"/>
              <a:gd name="connsiteY129" fmla="*/ 619125 h 6858000"/>
              <a:gd name="connsiteX130" fmla="*/ 10632305 w 12191993"/>
              <a:gd name="connsiteY130" fmla="*/ 513422 h 6858000"/>
              <a:gd name="connsiteX131" fmla="*/ 10615733 w 12191993"/>
              <a:gd name="connsiteY131" fmla="*/ 505446 h 6858000"/>
              <a:gd name="connsiteX132" fmla="*/ 10609175 w 12191993"/>
              <a:gd name="connsiteY132" fmla="*/ 492065 h 6858000"/>
              <a:gd name="connsiteX133" fmla="*/ 10611922 w 12191993"/>
              <a:gd name="connsiteY133" fmla="*/ 482760 h 6858000"/>
              <a:gd name="connsiteX134" fmla="*/ 10619012 w 12191993"/>
              <a:gd name="connsiteY134" fmla="*/ 476645 h 6858000"/>
              <a:gd name="connsiteX135" fmla="*/ 10628317 w 12191993"/>
              <a:gd name="connsiteY135" fmla="*/ 473189 h 6858000"/>
              <a:gd name="connsiteX136" fmla="*/ 10637888 w 12191993"/>
              <a:gd name="connsiteY136" fmla="*/ 472126 h 6858000"/>
              <a:gd name="connsiteX137" fmla="*/ 10654725 w 12191993"/>
              <a:gd name="connsiteY137" fmla="*/ 475316 h 6858000"/>
              <a:gd name="connsiteX138" fmla="*/ 10697971 w 12191993"/>
              <a:gd name="connsiteY138" fmla="*/ 453073 h 6858000"/>
              <a:gd name="connsiteX139" fmla="*/ 10670322 w 12191993"/>
              <a:gd name="connsiteY139" fmla="*/ 437476 h 6858000"/>
              <a:gd name="connsiteX140" fmla="*/ 10905248 w 12191993"/>
              <a:gd name="connsiteY140" fmla="*/ 432780 h 6858000"/>
              <a:gd name="connsiteX141" fmla="*/ 10863420 w 12191993"/>
              <a:gd name="connsiteY141" fmla="*/ 439869 h 6858000"/>
              <a:gd name="connsiteX142" fmla="*/ 10830277 w 12191993"/>
              <a:gd name="connsiteY142" fmla="*/ 460252 h 6858000"/>
              <a:gd name="connsiteX143" fmla="*/ 10800767 w 12191993"/>
              <a:gd name="connsiteY143" fmla="*/ 534602 h 6858000"/>
              <a:gd name="connsiteX144" fmla="*/ 10830277 w 12191993"/>
              <a:gd name="connsiteY144" fmla="*/ 608953 h 6858000"/>
              <a:gd name="connsiteX145" fmla="*/ 10863420 w 12191993"/>
              <a:gd name="connsiteY145" fmla="*/ 629335 h 6858000"/>
              <a:gd name="connsiteX146" fmla="*/ 10905248 w 12191993"/>
              <a:gd name="connsiteY146" fmla="*/ 636425 h 6858000"/>
              <a:gd name="connsiteX147" fmla="*/ 10947076 w 12191993"/>
              <a:gd name="connsiteY147" fmla="*/ 632082 h 6858000"/>
              <a:gd name="connsiteX148" fmla="*/ 10986511 w 12191993"/>
              <a:gd name="connsiteY148" fmla="*/ 617815 h 6858000"/>
              <a:gd name="connsiteX149" fmla="*/ 10986511 w 12191993"/>
              <a:gd name="connsiteY149" fmla="*/ 516524 h 6858000"/>
              <a:gd name="connsiteX150" fmla="*/ 10910742 w 12191993"/>
              <a:gd name="connsiteY150" fmla="*/ 516524 h 6858000"/>
              <a:gd name="connsiteX151" fmla="*/ 10910742 w 12191993"/>
              <a:gd name="connsiteY151" fmla="*/ 555959 h 6858000"/>
              <a:gd name="connsiteX152" fmla="*/ 10945481 w 12191993"/>
              <a:gd name="connsiteY152" fmla="*/ 555959 h 6858000"/>
              <a:gd name="connsiteX153" fmla="*/ 10945481 w 12191993"/>
              <a:gd name="connsiteY153" fmla="*/ 587419 h 6858000"/>
              <a:gd name="connsiteX154" fmla="*/ 10929352 w 12191993"/>
              <a:gd name="connsiteY154" fmla="*/ 593888 h 6858000"/>
              <a:gd name="connsiteX155" fmla="*/ 10905248 w 12191993"/>
              <a:gd name="connsiteY155" fmla="*/ 597078 h 6858000"/>
              <a:gd name="connsiteX156" fmla="*/ 10880523 w 12191993"/>
              <a:gd name="connsiteY156" fmla="*/ 592470 h 6858000"/>
              <a:gd name="connsiteX157" fmla="*/ 10861470 w 12191993"/>
              <a:gd name="connsiteY157" fmla="*/ 579443 h 6858000"/>
              <a:gd name="connsiteX158" fmla="*/ 10845076 w 12191993"/>
              <a:gd name="connsiteY158" fmla="*/ 534691 h 6858000"/>
              <a:gd name="connsiteX159" fmla="*/ 10861470 w 12191993"/>
              <a:gd name="connsiteY159" fmla="*/ 489939 h 6858000"/>
              <a:gd name="connsiteX160" fmla="*/ 10905248 w 12191993"/>
              <a:gd name="connsiteY160" fmla="*/ 472304 h 6858000"/>
              <a:gd name="connsiteX161" fmla="*/ 10932631 w 12191993"/>
              <a:gd name="connsiteY161" fmla="*/ 476912 h 6858000"/>
              <a:gd name="connsiteX162" fmla="*/ 10948050 w 12191993"/>
              <a:gd name="connsiteY162" fmla="*/ 438363 h 6858000"/>
              <a:gd name="connsiteX163" fmla="*/ 10905248 w 12191993"/>
              <a:gd name="connsiteY163" fmla="*/ 432780 h 6858000"/>
              <a:gd name="connsiteX164" fmla="*/ 11458226 w 12191993"/>
              <a:gd name="connsiteY164" fmla="*/ 428614 h 6858000"/>
              <a:gd name="connsiteX165" fmla="*/ 11355517 w 12191993"/>
              <a:gd name="connsiteY165" fmla="*/ 511561 h 6858000"/>
              <a:gd name="connsiteX166" fmla="*/ 11369785 w 12191993"/>
              <a:gd name="connsiteY166" fmla="*/ 521840 h 6858000"/>
              <a:gd name="connsiteX167" fmla="*/ 11383254 w 12191993"/>
              <a:gd name="connsiteY167" fmla="*/ 515460 h 6858000"/>
              <a:gd name="connsiteX168" fmla="*/ 11400712 w 12191993"/>
              <a:gd name="connsiteY168" fmla="*/ 532918 h 6858000"/>
              <a:gd name="connsiteX169" fmla="*/ 11397965 w 12191993"/>
              <a:gd name="connsiteY169" fmla="*/ 542222 h 6858000"/>
              <a:gd name="connsiteX170" fmla="*/ 11412233 w 12191993"/>
              <a:gd name="connsiteY170" fmla="*/ 552502 h 6858000"/>
              <a:gd name="connsiteX171" fmla="*/ 11458226 w 12191993"/>
              <a:gd name="connsiteY171" fmla="*/ 428614 h 6858000"/>
              <a:gd name="connsiteX172" fmla="*/ 11383166 w 12191993"/>
              <a:gd name="connsiteY172" fmla="*/ 416917 h 6858000"/>
              <a:gd name="connsiteX173" fmla="*/ 11368810 w 12191993"/>
              <a:gd name="connsiteY173" fmla="*/ 433046 h 6858000"/>
              <a:gd name="connsiteX174" fmla="*/ 11368721 w 12191993"/>
              <a:gd name="connsiteY174" fmla="*/ 433046 h 6858000"/>
              <a:gd name="connsiteX175" fmla="*/ 11283205 w 12191993"/>
              <a:gd name="connsiteY175" fmla="*/ 518562 h 6858000"/>
              <a:gd name="connsiteX176" fmla="*/ 11283205 w 12191993"/>
              <a:gd name="connsiteY176" fmla="*/ 518651 h 6858000"/>
              <a:gd name="connsiteX177" fmla="*/ 11267076 w 12191993"/>
              <a:gd name="connsiteY177" fmla="*/ 533007 h 6858000"/>
              <a:gd name="connsiteX178" fmla="*/ 11283205 w 12191993"/>
              <a:gd name="connsiteY178" fmla="*/ 547363 h 6858000"/>
              <a:gd name="connsiteX179" fmla="*/ 11283205 w 12191993"/>
              <a:gd name="connsiteY179" fmla="*/ 547452 h 6858000"/>
              <a:gd name="connsiteX180" fmla="*/ 11312449 w 12191993"/>
              <a:gd name="connsiteY180" fmla="*/ 605142 h 6858000"/>
              <a:gd name="connsiteX181" fmla="*/ 11321044 w 12191993"/>
              <a:gd name="connsiteY181" fmla="*/ 582013 h 6858000"/>
              <a:gd name="connsiteX182" fmla="*/ 11304118 w 12191993"/>
              <a:gd name="connsiteY182" fmla="*/ 533007 h 6858000"/>
              <a:gd name="connsiteX183" fmla="*/ 11383166 w 12191993"/>
              <a:gd name="connsiteY183" fmla="*/ 453959 h 6858000"/>
              <a:gd name="connsiteX184" fmla="*/ 11410017 w 12191993"/>
              <a:gd name="connsiteY184" fmla="*/ 458656 h 6858000"/>
              <a:gd name="connsiteX185" fmla="*/ 11429247 w 12191993"/>
              <a:gd name="connsiteY185" fmla="*/ 443148 h 6858000"/>
              <a:gd name="connsiteX186" fmla="*/ 11397611 w 12191993"/>
              <a:gd name="connsiteY186" fmla="*/ 433046 h 6858000"/>
              <a:gd name="connsiteX187" fmla="*/ 11397522 w 12191993"/>
              <a:gd name="connsiteY187" fmla="*/ 433046 h 6858000"/>
              <a:gd name="connsiteX188" fmla="*/ 11397433 w 12191993"/>
              <a:gd name="connsiteY188" fmla="*/ 432957 h 6858000"/>
              <a:gd name="connsiteX189" fmla="*/ 11383166 w 12191993"/>
              <a:gd name="connsiteY189" fmla="*/ 416917 h 6858000"/>
              <a:gd name="connsiteX190" fmla="*/ 8469189 w 12191993"/>
              <a:gd name="connsiteY190" fmla="*/ 0 h 6858000"/>
              <a:gd name="connsiteX191" fmla="*/ 12191992 w 12191993"/>
              <a:gd name="connsiteY191" fmla="*/ 0 h 6858000"/>
              <a:gd name="connsiteX192" fmla="*/ 12191992 w 12191993"/>
              <a:gd name="connsiteY192" fmla="*/ 4 h 6858000"/>
              <a:gd name="connsiteX193" fmla="*/ 12191993 w 12191993"/>
              <a:gd name="connsiteY193" fmla="*/ 4 h 6858000"/>
              <a:gd name="connsiteX194" fmla="*/ 12191993 w 12191993"/>
              <a:gd name="connsiteY194" fmla="*/ 6858000 h 6858000"/>
              <a:gd name="connsiteX195" fmla="*/ 9829793 w 12191993"/>
              <a:gd name="connsiteY195" fmla="*/ 6858000 h 6858000"/>
              <a:gd name="connsiteX196" fmla="*/ 6553993 w 12191993"/>
              <a:gd name="connsiteY196" fmla="*/ 6858000 h 6858000"/>
              <a:gd name="connsiteX197" fmla="*/ 0 w 12191993"/>
              <a:gd name="connsiteY197" fmla="*/ 6858000 h 6858000"/>
              <a:gd name="connsiteX198" fmla="*/ 0 w 12191993"/>
              <a:gd name="connsiteY198" fmla="*/ 4 h 6858000"/>
              <a:gd name="connsiteX199" fmla="*/ 6577864 w 12191993"/>
              <a:gd name="connsiteY199" fmla="*/ 4 h 6858000"/>
              <a:gd name="connsiteX200" fmla="*/ 8469189 w 12191993"/>
              <a:gd name="connsiteY200" fmla="*/ 4 h 6858000"/>
              <a:gd name="connsiteX201" fmla="*/ 8469189 w 12191993"/>
              <a:gd name="connsiteY20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05248 w 12191993"/>
              <a:gd name="connsiteY139" fmla="*/ 432780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861470 w 12191993"/>
              <a:gd name="connsiteY156" fmla="*/ 579443 h 6858000"/>
              <a:gd name="connsiteX157" fmla="*/ 10845076 w 12191993"/>
              <a:gd name="connsiteY157" fmla="*/ 534691 h 6858000"/>
              <a:gd name="connsiteX158" fmla="*/ 10861470 w 12191993"/>
              <a:gd name="connsiteY158" fmla="*/ 489939 h 6858000"/>
              <a:gd name="connsiteX159" fmla="*/ 10905248 w 12191993"/>
              <a:gd name="connsiteY159" fmla="*/ 472304 h 6858000"/>
              <a:gd name="connsiteX160" fmla="*/ 10932631 w 12191993"/>
              <a:gd name="connsiteY160" fmla="*/ 476912 h 6858000"/>
              <a:gd name="connsiteX161" fmla="*/ 10948050 w 12191993"/>
              <a:gd name="connsiteY161" fmla="*/ 438363 h 6858000"/>
              <a:gd name="connsiteX162" fmla="*/ 10905248 w 12191993"/>
              <a:gd name="connsiteY162" fmla="*/ 432780 h 6858000"/>
              <a:gd name="connsiteX163" fmla="*/ 11458226 w 12191993"/>
              <a:gd name="connsiteY163" fmla="*/ 428614 h 6858000"/>
              <a:gd name="connsiteX164" fmla="*/ 11355517 w 12191993"/>
              <a:gd name="connsiteY164" fmla="*/ 511561 h 6858000"/>
              <a:gd name="connsiteX165" fmla="*/ 11369785 w 12191993"/>
              <a:gd name="connsiteY165" fmla="*/ 521840 h 6858000"/>
              <a:gd name="connsiteX166" fmla="*/ 11383254 w 12191993"/>
              <a:gd name="connsiteY166" fmla="*/ 515460 h 6858000"/>
              <a:gd name="connsiteX167" fmla="*/ 11400712 w 12191993"/>
              <a:gd name="connsiteY167" fmla="*/ 532918 h 6858000"/>
              <a:gd name="connsiteX168" fmla="*/ 11397965 w 12191993"/>
              <a:gd name="connsiteY168" fmla="*/ 542222 h 6858000"/>
              <a:gd name="connsiteX169" fmla="*/ 11412233 w 12191993"/>
              <a:gd name="connsiteY169" fmla="*/ 552502 h 6858000"/>
              <a:gd name="connsiteX170" fmla="*/ 11458226 w 12191993"/>
              <a:gd name="connsiteY170" fmla="*/ 428614 h 6858000"/>
              <a:gd name="connsiteX171" fmla="*/ 11383166 w 12191993"/>
              <a:gd name="connsiteY171" fmla="*/ 416917 h 6858000"/>
              <a:gd name="connsiteX172" fmla="*/ 11368810 w 12191993"/>
              <a:gd name="connsiteY172" fmla="*/ 433046 h 6858000"/>
              <a:gd name="connsiteX173" fmla="*/ 11368721 w 12191993"/>
              <a:gd name="connsiteY173" fmla="*/ 433046 h 6858000"/>
              <a:gd name="connsiteX174" fmla="*/ 11283205 w 12191993"/>
              <a:gd name="connsiteY174" fmla="*/ 518562 h 6858000"/>
              <a:gd name="connsiteX175" fmla="*/ 11283205 w 12191993"/>
              <a:gd name="connsiteY175" fmla="*/ 518651 h 6858000"/>
              <a:gd name="connsiteX176" fmla="*/ 11267076 w 12191993"/>
              <a:gd name="connsiteY176" fmla="*/ 533007 h 6858000"/>
              <a:gd name="connsiteX177" fmla="*/ 11283205 w 12191993"/>
              <a:gd name="connsiteY177" fmla="*/ 547363 h 6858000"/>
              <a:gd name="connsiteX178" fmla="*/ 11283205 w 12191993"/>
              <a:gd name="connsiteY178" fmla="*/ 547452 h 6858000"/>
              <a:gd name="connsiteX179" fmla="*/ 11312449 w 12191993"/>
              <a:gd name="connsiteY179" fmla="*/ 605142 h 6858000"/>
              <a:gd name="connsiteX180" fmla="*/ 11321044 w 12191993"/>
              <a:gd name="connsiteY180" fmla="*/ 582013 h 6858000"/>
              <a:gd name="connsiteX181" fmla="*/ 11304118 w 12191993"/>
              <a:gd name="connsiteY181" fmla="*/ 533007 h 6858000"/>
              <a:gd name="connsiteX182" fmla="*/ 11383166 w 12191993"/>
              <a:gd name="connsiteY182" fmla="*/ 453959 h 6858000"/>
              <a:gd name="connsiteX183" fmla="*/ 11410017 w 12191993"/>
              <a:gd name="connsiteY183" fmla="*/ 458656 h 6858000"/>
              <a:gd name="connsiteX184" fmla="*/ 11429247 w 12191993"/>
              <a:gd name="connsiteY184" fmla="*/ 443148 h 6858000"/>
              <a:gd name="connsiteX185" fmla="*/ 11397611 w 12191993"/>
              <a:gd name="connsiteY185" fmla="*/ 433046 h 6858000"/>
              <a:gd name="connsiteX186" fmla="*/ 11397522 w 12191993"/>
              <a:gd name="connsiteY186" fmla="*/ 433046 h 6858000"/>
              <a:gd name="connsiteX187" fmla="*/ 11397433 w 12191993"/>
              <a:gd name="connsiteY187" fmla="*/ 432957 h 6858000"/>
              <a:gd name="connsiteX188" fmla="*/ 11383166 w 12191993"/>
              <a:gd name="connsiteY188" fmla="*/ 416917 h 6858000"/>
              <a:gd name="connsiteX189" fmla="*/ 8469189 w 12191993"/>
              <a:gd name="connsiteY189" fmla="*/ 0 h 6858000"/>
              <a:gd name="connsiteX190" fmla="*/ 12191992 w 12191993"/>
              <a:gd name="connsiteY190" fmla="*/ 0 h 6858000"/>
              <a:gd name="connsiteX191" fmla="*/ 12191992 w 12191993"/>
              <a:gd name="connsiteY191" fmla="*/ 4 h 6858000"/>
              <a:gd name="connsiteX192" fmla="*/ 12191993 w 12191993"/>
              <a:gd name="connsiteY192" fmla="*/ 4 h 6858000"/>
              <a:gd name="connsiteX193" fmla="*/ 12191993 w 12191993"/>
              <a:gd name="connsiteY193" fmla="*/ 6858000 h 6858000"/>
              <a:gd name="connsiteX194" fmla="*/ 9829793 w 12191993"/>
              <a:gd name="connsiteY194" fmla="*/ 6858000 h 6858000"/>
              <a:gd name="connsiteX195" fmla="*/ 6553993 w 12191993"/>
              <a:gd name="connsiteY195" fmla="*/ 6858000 h 6858000"/>
              <a:gd name="connsiteX196" fmla="*/ 0 w 12191993"/>
              <a:gd name="connsiteY196" fmla="*/ 6858000 h 6858000"/>
              <a:gd name="connsiteX197" fmla="*/ 0 w 12191993"/>
              <a:gd name="connsiteY197" fmla="*/ 4 h 6858000"/>
              <a:gd name="connsiteX198" fmla="*/ 6577864 w 12191993"/>
              <a:gd name="connsiteY198" fmla="*/ 4 h 6858000"/>
              <a:gd name="connsiteX199" fmla="*/ 8469189 w 12191993"/>
              <a:gd name="connsiteY199" fmla="*/ 4 h 6858000"/>
              <a:gd name="connsiteX200" fmla="*/ 8469189 w 12191993"/>
              <a:gd name="connsiteY20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05248 w 12191993"/>
              <a:gd name="connsiteY139" fmla="*/ 432780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861470 w 12191993"/>
              <a:gd name="connsiteY156" fmla="*/ 579443 h 6858000"/>
              <a:gd name="connsiteX157" fmla="*/ 10861470 w 12191993"/>
              <a:gd name="connsiteY157" fmla="*/ 489939 h 6858000"/>
              <a:gd name="connsiteX158" fmla="*/ 10905248 w 12191993"/>
              <a:gd name="connsiteY158" fmla="*/ 472304 h 6858000"/>
              <a:gd name="connsiteX159" fmla="*/ 10932631 w 12191993"/>
              <a:gd name="connsiteY159" fmla="*/ 476912 h 6858000"/>
              <a:gd name="connsiteX160" fmla="*/ 10948050 w 12191993"/>
              <a:gd name="connsiteY160" fmla="*/ 438363 h 6858000"/>
              <a:gd name="connsiteX161" fmla="*/ 10905248 w 12191993"/>
              <a:gd name="connsiteY161" fmla="*/ 432780 h 6858000"/>
              <a:gd name="connsiteX162" fmla="*/ 11458226 w 12191993"/>
              <a:gd name="connsiteY162" fmla="*/ 428614 h 6858000"/>
              <a:gd name="connsiteX163" fmla="*/ 11355517 w 12191993"/>
              <a:gd name="connsiteY163" fmla="*/ 511561 h 6858000"/>
              <a:gd name="connsiteX164" fmla="*/ 11369785 w 12191993"/>
              <a:gd name="connsiteY164" fmla="*/ 521840 h 6858000"/>
              <a:gd name="connsiteX165" fmla="*/ 11383254 w 12191993"/>
              <a:gd name="connsiteY165" fmla="*/ 515460 h 6858000"/>
              <a:gd name="connsiteX166" fmla="*/ 11400712 w 12191993"/>
              <a:gd name="connsiteY166" fmla="*/ 532918 h 6858000"/>
              <a:gd name="connsiteX167" fmla="*/ 11397965 w 12191993"/>
              <a:gd name="connsiteY167" fmla="*/ 542222 h 6858000"/>
              <a:gd name="connsiteX168" fmla="*/ 11412233 w 12191993"/>
              <a:gd name="connsiteY168" fmla="*/ 552502 h 6858000"/>
              <a:gd name="connsiteX169" fmla="*/ 11458226 w 12191993"/>
              <a:gd name="connsiteY169" fmla="*/ 428614 h 6858000"/>
              <a:gd name="connsiteX170" fmla="*/ 11383166 w 12191993"/>
              <a:gd name="connsiteY170" fmla="*/ 416917 h 6858000"/>
              <a:gd name="connsiteX171" fmla="*/ 11368810 w 12191993"/>
              <a:gd name="connsiteY171" fmla="*/ 433046 h 6858000"/>
              <a:gd name="connsiteX172" fmla="*/ 11368721 w 12191993"/>
              <a:gd name="connsiteY172" fmla="*/ 433046 h 6858000"/>
              <a:gd name="connsiteX173" fmla="*/ 11283205 w 12191993"/>
              <a:gd name="connsiteY173" fmla="*/ 518562 h 6858000"/>
              <a:gd name="connsiteX174" fmla="*/ 11283205 w 12191993"/>
              <a:gd name="connsiteY174" fmla="*/ 518651 h 6858000"/>
              <a:gd name="connsiteX175" fmla="*/ 11267076 w 12191993"/>
              <a:gd name="connsiteY175" fmla="*/ 533007 h 6858000"/>
              <a:gd name="connsiteX176" fmla="*/ 11283205 w 12191993"/>
              <a:gd name="connsiteY176" fmla="*/ 547363 h 6858000"/>
              <a:gd name="connsiteX177" fmla="*/ 11283205 w 12191993"/>
              <a:gd name="connsiteY177" fmla="*/ 547452 h 6858000"/>
              <a:gd name="connsiteX178" fmla="*/ 11312449 w 12191993"/>
              <a:gd name="connsiteY178" fmla="*/ 605142 h 6858000"/>
              <a:gd name="connsiteX179" fmla="*/ 11321044 w 12191993"/>
              <a:gd name="connsiteY179" fmla="*/ 582013 h 6858000"/>
              <a:gd name="connsiteX180" fmla="*/ 11304118 w 12191993"/>
              <a:gd name="connsiteY180" fmla="*/ 533007 h 6858000"/>
              <a:gd name="connsiteX181" fmla="*/ 11383166 w 12191993"/>
              <a:gd name="connsiteY181" fmla="*/ 453959 h 6858000"/>
              <a:gd name="connsiteX182" fmla="*/ 11410017 w 12191993"/>
              <a:gd name="connsiteY182" fmla="*/ 458656 h 6858000"/>
              <a:gd name="connsiteX183" fmla="*/ 11429247 w 12191993"/>
              <a:gd name="connsiteY183" fmla="*/ 443148 h 6858000"/>
              <a:gd name="connsiteX184" fmla="*/ 11397611 w 12191993"/>
              <a:gd name="connsiteY184" fmla="*/ 433046 h 6858000"/>
              <a:gd name="connsiteX185" fmla="*/ 11397522 w 12191993"/>
              <a:gd name="connsiteY185" fmla="*/ 433046 h 6858000"/>
              <a:gd name="connsiteX186" fmla="*/ 11397433 w 12191993"/>
              <a:gd name="connsiteY186" fmla="*/ 432957 h 6858000"/>
              <a:gd name="connsiteX187" fmla="*/ 11383166 w 12191993"/>
              <a:gd name="connsiteY187" fmla="*/ 416917 h 6858000"/>
              <a:gd name="connsiteX188" fmla="*/ 8469189 w 12191993"/>
              <a:gd name="connsiteY188" fmla="*/ 0 h 6858000"/>
              <a:gd name="connsiteX189" fmla="*/ 12191992 w 12191993"/>
              <a:gd name="connsiteY189" fmla="*/ 0 h 6858000"/>
              <a:gd name="connsiteX190" fmla="*/ 12191992 w 12191993"/>
              <a:gd name="connsiteY190" fmla="*/ 4 h 6858000"/>
              <a:gd name="connsiteX191" fmla="*/ 12191993 w 12191993"/>
              <a:gd name="connsiteY191" fmla="*/ 4 h 6858000"/>
              <a:gd name="connsiteX192" fmla="*/ 12191993 w 12191993"/>
              <a:gd name="connsiteY192" fmla="*/ 6858000 h 6858000"/>
              <a:gd name="connsiteX193" fmla="*/ 9829793 w 12191993"/>
              <a:gd name="connsiteY193" fmla="*/ 6858000 h 6858000"/>
              <a:gd name="connsiteX194" fmla="*/ 6553993 w 12191993"/>
              <a:gd name="connsiteY194" fmla="*/ 6858000 h 6858000"/>
              <a:gd name="connsiteX195" fmla="*/ 0 w 12191993"/>
              <a:gd name="connsiteY195" fmla="*/ 6858000 h 6858000"/>
              <a:gd name="connsiteX196" fmla="*/ 0 w 12191993"/>
              <a:gd name="connsiteY196" fmla="*/ 4 h 6858000"/>
              <a:gd name="connsiteX197" fmla="*/ 6577864 w 12191993"/>
              <a:gd name="connsiteY197" fmla="*/ 4 h 6858000"/>
              <a:gd name="connsiteX198" fmla="*/ 8469189 w 12191993"/>
              <a:gd name="connsiteY198" fmla="*/ 4 h 6858000"/>
              <a:gd name="connsiteX199" fmla="*/ 8469189 w 12191993"/>
              <a:gd name="connsiteY19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05248 w 12191993"/>
              <a:gd name="connsiteY139" fmla="*/ 432780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861470 w 12191993"/>
              <a:gd name="connsiteY156" fmla="*/ 489939 h 6858000"/>
              <a:gd name="connsiteX157" fmla="*/ 10905248 w 12191993"/>
              <a:gd name="connsiteY157" fmla="*/ 472304 h 6858000"/>
              <a:gd name="connsiteX158" fmla="*/ 10932631 w 12191993"/>
              <a:gd name="connsiteY158" fmla="*/ 476912 h 6858000"/>
              <a:gd name="connsiteX159" fmla="*/ 10948050 w 12191993"/>
              <a:gd name="connsiteY159" fmla="*/ 438363 h 6858000"/>
              <a:gd name="connsiteX160" fmla="*/ 10905248 w 12191993"/>
              <a:gd name="connsiteY160" fmla="*/ 432780 h 6858000"/>
              <a:gd name="connsiteX161" fmla="*/ 11458226 w 12191993"/>
              <a:gd name="connsiteY161" fmla="*/ 428614 h 6858000"/>
              <a:gd name="connsiteX162" fmla="*/ 11355517 w 12191993"/>
              <a:gd name="connsiteY162" fmla="*/ 511561 h 6858000"/>
              <a:gd name="connsiteX163" fmla="*/ 11369785 w 12191993"/>
              <a:gd name="connsiteY163" fmla="*/ 521840 h 6858000"/>
              <a:gd name="connsiteX164" fmla="*/ 11383254 w 12191993"/>
              <a:gd name="connsiteY164" fmla="*/ 515460 h 6858000"/>
              <a:gd name="connsiteX165" fmla="*/ 11400712 w 12191993"/>
              <a:gd name="connsiteY165" fmla="*/ 532918 h 6858000"/>
              <a:gd name="connsiteX166" fmla="*/ 11397965 w 12191993"/>
              <a:gd name="connsiteY166" fmla="*/ 542222 h 6858000"/>
              <a:gd name="connsiteX167" fmla="*/ 11412233 w 12191993"/>
              <a:gd name="connsiteY167" fmla="*/ 552502 h 6858000"/>
              <a:gd name="connsiteX168" fmla="*/ 11458226 w 12191993"/>
              <a:gd name="connsiteY168" fmla="*/ 428614 h 6858000"/>
              <a:gd name="connsiteX169" fmla="*/ 11383166 w 12191993"/>
              <a:gd name="connsiteY169" fmla="*/ 416917 h 6858000"/>
              <a:gd name="connsiteX170" fmla="*/ 11368810 w 12191993"/>
              <a:gd name="connsiteY170" fmla="*/ 433046 h 6858000"/>
              <a:gd name="connsiteX171" fmla="*/ 11368721 w 12191993"/>
              <a:gd name="connsiteY171" fmla="*/ 433046 h 6858000"/>
              <a:gd name="connsiteX172" fmla="*/ 11283205 w 12191993"/>
              <a:gd name="connsiteY172" fmla="*/ 518562 h 6858000"/>
              <a:gd name="connsiteX173" fmla="*/ 11283205 w 12191993"/>
              <a:gd name="connsiteY173" fmla="*/ 518651 h 6858000"/>
              <a:gd name="connsiteX174" fmla="*/ 11267076 w 12191993"/>
              <a:gd name="connsiteY174" fmla="*/ 533007 h 6858000"/>
              <a:gd name="connsiteX175" fmla="*/ 11283205 w 12191993"/>
              <a:gd name="connsiteY175" fmla="*/ 547363 h 6858000"/>
              <a:gd name="connsiteX176" fmla="*/ 11283205 w 12191993"/>
              <a:gd name="connsiteY176" fmla="*/ 547452 h 6858000"/>
              <a:gd name="connsiteX177" fmla="*/ 11312449 w 12191993"/>
              <a:gd name="connsiteY177" fmla="*/ 605142 h 6858000"/>
              <a:gd name="connsiteX178" fmla="*/ 11321044 w 12191993"/>
              <a:gd name="connsiteY178" fmla="*/ 582013 h 6858000"/>
              <a:gd name="connsiteX179" fmla="*/ 11304118 w 12191993"/>
              <a:gd name="connsiteY179" fmla="*/ 533007 h 6858000"/>
              <a:gd name="connsiteX180" fmla="*/ 11383166 w 12191993"/>
              <a:gd name="connsiteY180" fmla="*/ 453959 h 6858000"/>
              <a:gd name="connsiteX181" fmla="*/ 11410017 w 12191993"/>
              <a:gd name="connsiteY181" fmla="*/ 458656 h 6858000"/>
              <a:gd name="connsiteX182" fmla="*/ 11429247 w 12191993"/>
              <a:gd name="connsiteY182" fmla="*/ 443148 h 6858000"/>
              <a:gd name="connsiteX183" fmla="*/ 11397611 w 12191993"/>
              <a:gd name="connsiteY183" fmla="*/ 433046 h 6858000"/>
              <a:gd name="connsiteX184" fmla="*/ 11397522 w 12191993"/>
              <a:gd name="connsiteY184" fmla="*/ 433046 h 6858000"/>
              <a:gd name="connsiteX185" fmla="*/ 11397433 w 12191993"/>
              <a:gd name="connsiteY185" fmla="*/ 432957 h 6858000"/>
              <a:gd name="connsiteX186" fmla="*/ 11383166 w 12191993"/>
              <a:gd name="connsiteY186" fmla="*/ 416917 h 6858000"/>
              <a:gd name="connsiteX187" fmla="*/ 8469189 w 12191993"/>
              <a:gd name="connsiteY187" fmla="*/ 0 h 6858000"/>
              <a:gd name="connsiteX188" fmla="*/ 12191992 w 12191993"/>
              <a:gd name="connsiteY188" fmla="*/ 0 h 6858000"/>
              <a:gd name="connsiteX189" fmla="*/ 12191992 w 12191993"/>
              <a:gd name="connsiteY189" fmla="*/ 4 h 6858000"/>
              <a:gd name="connsiteX190" fmla="*/ 12191993 w 12191993"/>
              <a:gd name="connsiteY190" fmla="*/ 4 h 6858000"/>
              <a:gd name="connsiteX191" fmla="*/ 12191993 w 12191993"/>
              <a:gd name="connsiteY191" fmla="*/ 6858000 h 6858000"/>
              <a:gd name="connsiteX192" fmla="*/ 9829793 w 12191993"/>
              <a:gd name="connsiteY192" fmla="*/ 6858000 h 6858000"/>
              <a:gd name="connsiteX193" fmla="*/ 6553993 w 12191993"/>
              <a:gd name="connsiteY193" fmla="*/ 6858000 h 6858000"/>
              <a:gd name="connsiteX194" fmla="*/ 0 w 12191993"/>
              <a:gd name="connsiteY194" fmla="*/ 6858000 h 6858000"/>
              <a:gd name="connsiteX195" fmla="*/ 0 w 12191993"/>
              <a:gd name="connsiteY195" fmla="*/ 4 h 6858000"/>
              <a:gd name="connsiteX196" fmla="*/ 6577864 w 12191993"/>
              <a:gd name="connsiteY196" fmla="*/ 4 h 6858000"/>
              <a:gd name="connsiteX197" fmla="*/ 8469189 w 12191993"/>
              <a:gd name="connsiteY197" fmla="*/ 4 h 6858000"/>
              <a:gd name="connsiteX198" fmla="*/ 8469189 w 12191993"/>
              <a:gd name="connsiteY19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05248 w 12191993"/>
              <a:gd name="connsiteY139" fmla="*/ 432780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905248 w 12191993"/>
              <a:gd name="connsiteY156" fmla="*/ 472304 h 6858000"/>
              <a:gd name="connsiteX157" fmla="*/ 10932631 w 12191993"/>
              <a:gd name="connsiteY157" fmla="*/ 476912 h 6858000"/>
              <a:gd name="connsiteX158" fmla="*/ 10948050 w 12191993"/>
              <a:gd name="connsiteY158" fmla="*/ 438363 h 6858000"/>
              <a:gd name="connsiteX159" fmla="*/ 10905248 w 12191993"/>
              <a:gd name="connsiteY159" fmla="*/ 432780 h 6858000"/>
              <a:gd name="connsiteX160" fmla="*/ 11458226 w 12191993"/>
              <a:gd name="connsiteY160" fmla="*/ 428614 h 6858000"/>
              <a:gd name="connsiteX161" fmla="*/ 11355517 w 12191993"/>
              <a:gd name="connsiteY161" fmla="*/ 511561 h 6858000"/>
              <a:gd name="connsiteX162" fmla="*/ 11369785 w 12191993"/>
              <a:gd name="connsiteY162" fmla="*/ 521840 h 6858000"/>
              <a:gd name="connsiteX163" fmla="*/ 11383254 w 12191993"/>
              <a:gd name="connsiteY163" fmla="*/ 515460 h 6858000"/>
              <a:gd name="connsiteX164" fmla="*/ 11400712 w 12191993"/>
              <a:gd name="connsiteY164" fmla="*/ 532918 h 6858000"/>
              <a:gd name="connsiteX165" fmla="*/ 11397965 w 12191993"/>
              <a:gd name="connsiteY165" fmla="*/ 542222 h 6858000"/>
              <a:gd name="connsiteX166" fmla="*/ 11412233 w 12191993"/>
              <a:gd name="connsiteY166" fmla="*/ 552502 h 6858000"/>
              <a:gd name="connsiteX167" fmla="*/ 11458226 w 12191993"/>
              <a:gd name="connsiteY167" fmla="*/ 428614 h 6858000"/>
              <a:gd name="connsiteX168" fmla="*/ 11383166 w 12191993"/>
              <a:gd name="connsiteY168" fmla="*/ 416917 h 6858000"/>
              <a:gd name="connsiteX169" fmla="*/ 11368810 w 12191993"/>
              <a:gd name="connsiteY169" fmla="*/ 433046 h 6858000"/>
              <a:gd name="connsiteX170" fmla="*/ 11368721 w 12191993"/>
              <a:gd name="connsiteY170" fmla="*/ 433046 h 6858000"/>
              <a:gd name="connsiteX171" fmla="*/ 11283205 w 12191993"/>
              <a:gd name="connsiteY171" fmla="*/ 518562 h 6858000"/>
              <a:gd name="connsiteX172" fmla="*/ 11283205 w 12191993"/>
              <a:gd name="connsiteY172" fmla="*/ 518651 h 6858000"/>
              <a:gd name="connsiteX173" fmla="*/ 11267076 w 12191993"/>
              <a:gd name="connsiteY173" fmla="*/ 533007 h 6858000"/>
              <a:gd name="connsiteX174" fmla="*/ 11283205 w 12191993"/>
              <a:gd name="connsiteY174" fmla="*/ 547363 h 6858000"/>
              <a:gd name="connsiteX175" fmla="*/ 11283205 w 12191993"/>
              <a:gd name="connsiteY175" fmla="*/ 547452 h 6858000"/>
              <a:gd name="connsiteX176" fmla="*/ 11312449 w 12191993"/>
              <a:gd name="connsiteY176" fmla="*/ 605142 h 6858000"/>
              <a:gd name="connsiteX177" fmla="*/ 11321044 w 12191993"/>
              <a:gd name="connsiteY177" fmla="*/ 582013 h 6858000"/>
              <a:gd name="connsiteX178" fmla="*/ 11304118 w 12191993"/>
              <a:gd name="connsiteY178" fmla="*/ 533007 h 6858000"/>
              <a:gd name="connsiteX179" fmla="*/ 11383166 w 12191993"/>
              <a:gd name="connsiteY179" fmla="*/ 453959 h 6858000"/>
              <a:gd name="connsiteX180" fmla="*/ 11410017 w 12191993"/>
              <a:gd name="connsiteY180" fmla="*/ 458656 h 6858000"/>
              <a:gd name="connsiteX181" fmla="*/ 11429247 w 12191993"/>
              <a:gd name="connsiteY181" fmla="*/ 443148 h 6858000"/>
              <a:gd name="connsiteX182" fmla="*/ 11397611 w 12191993"/>
              <a:gd name="connsiteY182" fmla="*/ 433046 h 6858000"/>
              <a:gd name="connsiteX183" fmla="*/ 11397522 w 12191993"/>
              <a:gd name="connsiteY183" fmla="*/ 433046 h 6858000"/>
              <a:gd name="connsiteX184" fmla="*/ 11397433 w 12191993"/>
              <a:gd name="connsiteY184" fmla="*/ 432957 h 6858000"/>
              <a:gd name="connsiteX185" fmla="*/ 11383166 w 12191993"/>
              <a:gd name="connsiteY185" fmla="*/ 416917 h 6858000"/>
              <a:gd name="connsiteX186" fmla="*/ 8469189 w 12191993"/>
              <a:gd name="connsiteY186" fmla="*/ 0 h 6858000"/>
              <a:gd name="connsiteX187" fmla="*/ 12191992 w 12191993"/>
              <a:gd name="connsiteY187" fmla="*/ 0 h 6858000"/>
              <a:gd name="connsiteX188" fmla="*/ 12191992 w 12191993"/>
              <a:gd name="connsiteY188" fmla="*/ 4 h 6858000"/>
              <a:gd name="connsiteX189" fmla="*/ 12191993 w 12191993"/>
              <a:gd name="connsiteY189" fmla="*/ 4 h 6858000"/>
              <a:gd name="connsiteX190" fmla="*/ 12191993 w 12191993"/>
              <a:gd name="connsiteY190" fmla="*/ 6858000 h 6858000"/>
              <a:gd name="connsiteX191" fmla="*/ 9829793 w 12191993"/>
              <a:gd name="connsiteY191" fmla="*/ 6858000 h 6858000"/>
              <a:gd name="connsiteX192" fmla="*/ 6553993 w 12191993"/>
              <a:gd name="connsiteY192" fmla="*/ 6858000 h 6858000"/>
              <a:gd name="connsiteX193" fmla="*/ 0 w 12191993"/>
              <a:gd name="connsiteY193" fmla="*/ 6858000 h 6858000"/>
              <a:gd name="connsiteX194" fmla="*/ 0 w 12191993"/>
              <a:gd name="connsiteY194" fmla="*/ 4 h 6858000"/>
              <a:gd name="connsiteX195" fmla="*/ 6577864 w 12191993"/>
              <a:gd name="connsiteY195" fmla="*/ 4 h 6858000"/>
              <a:gd name="connsiteX196" fmla="*/ 8469189 w 12191993"/>
              <a:gd name="connsiteY196" fmla="*/ 4 h 6858000"/>
              <a:gd name="connsiteX197" fmla="*/ 8469189 w 12191993"/>
              <a:gd name="connsiteY19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905248 w 12191993"/>
              <a:gd name="connsiteY156" fmla="*/ 472304 h 6858000"/>
              <a:gd name="connsiteX157" fmla="*/ 10932631 w 12191993"/>
              <a:gd name="connsiteY157" fmla="*/ 476912 h 6858000"/>
              <a:gd name="connsiteX158" fmla="*/ 10948050 w 12191993"/>
              <a:gd name="connsiteY158" fmla="*/ 438363 h 6858000"/>
              <a:gd name="connsiteX159" fmla="*/ 11458226 w 12191993"/>
              <a:gd name="connsiteY159" fmla="*/ 428614 h 6858000"/>
              <a:gd name="connsiteX160" fmla="*/ 11355517 w 12191993"/>
              <a:gd name="connsiteY160" fmla="*/ 511561 h 6858000"/>
              <a:gd name="connsiteX161" fmla="*/ 11369785 w 12191993"/>
              <a:gd name="connsiteY161" fmla="*/ 521840 h 6858000"/>
              <a:gd name="connsiteX162" fmla="*/ 11383254 w 12191993"/>
              <a:gd name="connsiteY162" fmla="*/ 515460 h 6858000"/>
              <a:gd name="connsiteX163" fmla="*/ 11400712 w 12191993"/>
              <a:gd name="connsiteY163" fmla="*/ 532918 h 6858000"/>
              <a:gd name="connsiteX164" fmla="*/ 11397965 w 12191993"/>
              <a:gd name="connsiteY164" fmla="*/ 542222 h 6858000"/>
              <a:gd name="connsiteX165" fmla="*/ 11412233 w 12191993"/>
              <a:gd name="connsiteY165" fmla="*/ 552502 h 6858000"/>
              <a:gd name="connsiteX166" fmla="*/ 11458226 w 12191993"/>
              <a:gd name="connsiteY166" fmla="*/ 428614 h 6858000"/>
              <a:gd name="connsiteX167" fmla="*/ 11383166 w 12191993"/>
              <a:gd name="connsiteY167" fmla="*/ 416917 h 6858000"/>
              <a:gd name="connsiteX168" fmla="*/ 11368810 w 12191993"/>
              <a:gd name="connsiteY168" fmla="*/ 433046 h 6858000"/>
              <a:gd name="connsiteX169" fmla="*/ 11368721 w 12191993"/>
              <a:gd name="connsiteY169" fmla="*/ 433046 h 6858000"/>
              <a:gd name="connsiteX170" fmla="*/ 11283205 w 12191993"/>
              <a:gd name="connsiteY170" fmla="*/ 518562 h 6858000"/>
              <a:gd name="connsiteX171" fmla="*/ 11283205 w 12191993"/>
              <a:gd name="connsiteY171" fmla="*/ 518651 h 6858000"/>
              <a:gd name="connsiteX172" fmla="*/ 11267076 w 12191993"/>
              <a:gd name="connsiteY172" fmla="*/ 533007 h 6858000"/>
              <a:gd name="connsiteX173" fmla="*/ 11283205 w 12191993"/>
              <a:gd name="connsiteY173" fmla="*/ 547363 h 6858000"/>
              <a:gd name="connsiteX174" fmla="*/ 11283205 w 12191993"/>
              <a:gd name="connsiteY174" fmla="*/ 547452 h 6858000"/>
              <a:gd name="connsiteX175" fmla="*/ 11312449 w 12191993"/>
              <a:gd name="connsiteY175" fmla="*/ 605142 h 6858000"/>
              <a:gd name="connsiteX176" fmla="*/ 11321044 w 12191993"/>
              <a:gd name="connsiteY176" fmla="*/ 582013 h 6858000"/>
              <a:gd name="connsiteX177" fmla="*/ 11304118 w 12191993"/>
              <a:gd name="connsiteY177" fmla="*/ 533007 h 6858000"/>
              <a:gd name="connsiteX178" fmla="*/ 11383166 w 12191993"/>
              <a:gd name="connsiteY178" fmla="*/ 453959 h 6858000"/>
              <a:gd name="connsiteX179" fmla="*/ 11410017 w 12191993"/>
              <a:gd name="connsiteY179" fmla="*/ 458656 h 6858000"/>
              <a:gd name="connsiteX180" fmla="*/ 11429247 w 12191993"/>
              <a:gd name="connsiteY180" fmla="*/ 443148 h 6858000"/>
              <a:gd name="connsiteX181" fmla="*/ 11397611 w 12191993"/>
              <a:gd name="connsiteY181" fmla="*/ 433046 h 6858000"/>
              <a:gd name="connsiteX182" fmla="*/ 11397522 w 12191993"/>
              <a:gd name="connsiteY182" fmla="*/ 433046 h 6858000"/>
              <a:gd name="connsiteX183" fmla="*/ 11397433 w 12191993"/>
              <a:gd name="connsiteY183" fmla="*/ 432957 h 6858000"/>
              <a:gd name="connsiteX184" fmla="*/ 11383166 w 12191993"/>
              <a:gd name="connsiteY184" fmla="*/ 416917 h 6858000"/>
              <a:gd name="connsiteX185" fmla="*/ 8469189 w 12191993"/>
              <a:gd name="connsiteY185" fmla="*/ 0 h 6858000"/>
              <a:gd name="connsiteX186" fmla="*/ 12191992 w 12191993"/>
              <a:gd name="connsiteY186" fmla="*/ 0 h 6858000"/>
              <a:gd name="connsiteX187" fmla="*/ 12191992 w 12191993"/>
              <a:gd name="connsiteY187" fmla="*/ 4 h 6858000"/>
              <a:gd name="connsiteX188" fmla="*/ 12191993 w 12191993"/>
              <a:gd name="connsiteY188" fmla="*/ 4 h 6858000"/>
              <a:gd name="connsiteX189" fmla="*/ 12191993 w 12191993"/>
              <a:gd name="connsiteY189" fmla="*/ 6858000 h 6858000"/>
              <a:gd name="connsiteX190" fmla="*/ 9829793 w 12191993"/>
              <a:gd name="connsiteY190" fmla="*/ 6858000 h 6858000"/>
              <a:gd name="connsiteX191" fmla="*/ 6553993 w 12191993"/>
              <a:gd name="connsiteY191" fmla="*/ 6858000 h 6858000"/>
              <a:gd name="connsiteX192" fmla="*/ 0 w 12191993"/>
              <a:gd name="connsiteY192" fmla="*/ 6858000 h 6858000"/>
              <a:gd name="connsiteX193" fmla="*/ 0 w 12191993"/>
              <a:gd name="connsiteY193" fmla="*/ 4 h 6858000"/>
              <a:gd name="connsiteX194" fmla="*/ 6577864 w 12191993"/>
              <a:gd name="connsiteY194" fmla="*/ 4 h 6858000"/>
              <a:gd name="connsiteX195" fmla="*/ 8469189 w 12191993"/>
              <a:gd name="connsiteY195" fmla="*/ 4 h 6858000"/>
              <a:gd name="connsiteX196" fmla="*/ 8469189 w 12191993"/>
              <a:gd name="connsiteY19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905248 w 12191993"/>
              <a:gd name="connsiteY154" fmla="*/ 597078 h 6858000"/>
              <a:gd name="connsiteX155" fmla="*/ 10880523 w 12191993"/>
              <a:gd name="connsiteY155" fmla="*/ 592470 h 6858000"/>
              <a:gd name="connsiteX156" fmla="*/ 10932631 w 12191993"/>
              <a:gd name="connsiteY156" fmla="*/ 476912 h 6858000"/>
              <a:gd name="connsiteX157" fmla="*/ 10948050 w 12191993"/>
              <a:gd name="connsiteY157" fmla="*/ 438363 h 6858000"/>
              <a:gd name="connsiteX158" fmla="*/ 11458226 w 12191993"/>
              <a:gd name="connsiteY158" fmla="*/ 428614 h 6858000"/>
              <a:gd name="connsiteX159" fmla="*/ 11355517 w 12191993"/>
              <a:gd name="connsiteY159" fmla="*/ 511561 h 6858000"/>
              <a:gd name="connsiteX160" fmla="*/ 11369785 w 12191993"/>
              <a:gd name="connsiteY160" fmla="*/ 521840 h 6858000"/>
              <a:gd name="connsiteX161" fmla="*/ 11383254 w 12191993"/>
              <a:gd name="connsiteY161" fmla="*/ 515460 h 6858000"/>
              <a:gd name="connsiteX162" fmla="*/ 11400712 w 12191993"/>
              <a:gd name="connsiteY162" fmla="*/ 532918 h 6858000"/>
              <a:gd name="connsiteX163" fmla="*/ 11397965 w 12191993"/>
              <a:gd name="connsiteY163" fmla="*/ 542222 h 6858000"/>
              <a:gd name="connsiteX164" fmla="*/ 11412233 w 12191993"/>
              <a:gd name="connsiteY164" fmla="*/ 552502 h 6858000"/>
              <a:gd name="connsiteX165" fmla="*/ 11458226 w 12191993"/>
              <a:gd name="connsiteY165" fmla="*/ 428614 h 6858000"/>
              <a:gd name="connsiteX166" fmla="*/ 11383166 w 12191993"/>
              <a:gd name="connsiteY166" fmla="*/ 416917 h 6858000"/>
              <a:gd name="connsiteX167" fmla="*/ 11368810 w 12191993"/>
              <a:gd name="connsiteY167" fmla="*/ 433046 h 6858000"/>
              <a:gd name="connsiteX168" fmla="*/ 11368721 w 12191993"/>
              <a:gd name="connsiteY168" fmla="*/ 433046 h 6858000"/>
              <a:gd name="connsiteX169" fmla="*/ 11283205 w 12191993"/>
              <a:gd name="connsiteY169" fmla="*/ 518562 h 6858000"/>
              <a:gd name="connsiteX170" fmla="*/ 11283205 w 12191993"/>
              <a:gd name="connsiteY170" fmla="*/ 518651 h 6858000"/>
              <a:gd name="connsiteX171" fmla="*/ 11267076 w 12191993"/>
              <a:gd name="connsiteY171" fmla="*/ 533007 h 6858000"/>
              <a:gd name="connsiteX172" fmla="*/ 11283205 w 12191993"/>
              <a:gd name="connsiteY172" fmla="*/ 547363 h 6858000"/>
              <a:gd name="connsiteX173" fmla="*/ 11283205 w 12191993"/>
              <a:gd name="connsiteY173" fmla="*/ 547452 h 6858000"/>
              <a:gd name="connsiteX174" fmla="*/ 11312449 w 12191993"/>
              <a:gd name="connsiteY174" fmla="*/ 605142 h 6858000"/>
              <a:gd name="connsiteX175" fmla="*/ 11321044 w 12191993"/>
              <a:gd name="connsiteY175" fmla="*/ 582013 h 6858000"/>
              <a:gd name="connsiteX176" fmla="*/ 11304118 w 12191993"/>
              <a:gd name="connsiteY176" fmla="*/ 533007 h 6858000"/>
              <a:gd name="connsiteX177" fmla="*/ 11383166 w 12191993"/>
              <a:gd name="connsiteY177" fmla="*/ 453959 h 6858000"/>
              <a:gd name="connsiteX178" fmla="*/ 11410017 w 12191993"/>
              <a:gd name="connsiteY178" fmla="*/ 458656 h 6858000"/>
              <a:gd name="connsiteX179" fmla="*/ 11429247 w 12191993"/>
              <a:gd name="connsiteY179" fmla="*/ 443148 h 6858000"/>
              <a:gd name="connsiteX180" fmla="*/ 11397611 w 12191993"/>
              <a:gd name="connsiteY180" fmla="*/ 433046 h 6858000"/>
              <a:gd name="connsiteX181" fmla="*/ 11397522 w 12191993"/>
              <a:gd name="connsiteY181" fmla="*/ 433046 h 6858000"/>
              <a:gd name="connsiteX182" fmla="*/ 11397433 w 12191993"/>
              <a:gd name="connsiteY182" fmla="*/ 432957 h 6858000"/>
              <a:gd name="connsiteX183" fmla="*/ 11383166 w 12191993"/>
              <a:gd name="connsiteY183" fmla="*/ 416917 h 6858000"/>
              <a:gd name="connsiteX184" fmla="*/ 8469189 w 12191993"/>
              <a:gd name="connsiteY184" fmla="*/ 0 h 6858000"/>
              <a:gd name="connsiteX185" fmla="*/ 12191992 w 12191993"/>
              <a:gd name="connsiteY185" fmla="*/ 0 h 6858000"/>
              <a:gd name="connsiteX186" fmla="*/ 12191992 w 12191993"/>
              <a:gd name="connsiteY186" fmla="*/ 4 h 6858000"/>
              <a:gd name="connsiteX187" fmla="*/ 12191993 w 12191993"/>
              <a:gd name="connsiteY187" fmla="*/ 4 h 6858000"/>
              <a:gd name="connsiteX188" fmla="*/ 12191993 w 12191993"/>
              <a:gd name="connsiteY188" fmla="*/ 6858000 h 6858000"/>
              <a:gd name="connsiteX189" fmla="*/ 9829793 w 12191993"/>
              <a:gd name="connsiteY189" fmla="*/ 6858000 h 6858000"/>
              <a:gd name="connsiteX190" fmla="*/ 6553993 w 12191993"/>
              <a:gd name="connsiteY190" fmla="*/ 6858000 h 6858000"/>
              <a:gd name="connsiteX191" fmla="*/ 0 w 12191993"/>
              <a:gd name="connsiteY191" fmla="*/ 6858000 h 6858000"/>
              <a:gd name="connsiteX192" fmla="*/ 0 w 12191993"/>
              <a:gd name="connsiteY192" fmla="*/ 4 h 6858000"/>
              <a:gd name="connsiteX193" fmla="*/ 6577864 w 12191993"/>
              <a:gd name="connsiteY193" fmla="*/ 4 h 6858000"/>
              <a:gd name="connsiteX194" fmla="*/ 8469189 w 12191993"/>
              <a:gd name="connsiteY194" fmla="*/ 4 h 6858000"/>
              <a:gd name="connsiteX195" fmla="*/ 8469189 w 12191993"/>
              <a:gd name="connsiteY19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30277 w 12191993"/>
              <a:gd name="connsiteY143" fmla="*/ 608953 h 6858000"/>
              <a:gd name="connsiteX144" fmla="*/ 10863420 w 12191993"/>
              <a:gd name="connsiteY144" fmla="*/ 629335 h 6858000"/>
              <a:gd name="connsiteX145" fmla="*/ 10905248 w 12191993"/>
              <a:gd name="connsiteY145" fmla="*/ 636425 h 6858000"/>
              <a:gd name="connsiteX146" fmla="*/ 10947076 w 12191993"/>
              <a:gd name="connsiteY146" fmla="*/ 632082 h 6858000"/>
              <a:gd name="connsiteX147" fmla="*/ 10986511 w 12191993"/>
              <a:gd name="connsiteY147" fmla="*/ 617815 h 6858000"/>
              <a:gd name="connsiteX148" fmla="*/ 10986511 w 12191993"/>
              <a:gd name="connsiteY148" fmla="*/ 516524 h 6858000"/>
              <a:gd name="connsiteX149" fmla="*/ 10910742 w 12191993"/>
              <a:gd name="connsiteY149" fmla="*/ 516524 h 6858000"/>
              <a:gd name="connsiteX150" fmla="*/ 10910742 w 12191993"/>
              <a:gd name="connsiteY150" fmla="*/ 555959 h 6858000"/>
              <a:gd name="connsiteX151" fmla="*/ 10945481 w 12191993"/>
              <a:gd name="connsiteY151" fmla="*/ 555959 h 6858000"/>
              <a:gd name="connsiteX152" fmla="*/ 10945481 w 12191993"/>
              <a:gd name="connsiteY152" fmla="*/ 587419 h 6858000"/>
              <a:gd name="connsiteX153" fmla="*/ 10929352 w 12191993"/>
              <a:gd name="connsiteY153" fmla="*/ 593888 h 6858000"/>
              <a:gd name="connsiteX154" fmla="*/ 10880523 w 12191993"/>
              <a:gd name="connsiteY154" fmla="*/ 592470 h 6858000"/>
              <a:gd name="connsiteX155" fmla="*/ 10932631 w 12191993"/>
              <a:gd name="connsiteY155" fmla="*/ 476912 h 6858000"/>
              <a:gd name="connsiteX156" fmla="*/ 10948050 w 12191993"/>
              <a:gd name="connsiteY156" fmla="*/ 438363 h 6858000"/>
              <a:gd name="connsiteX157" fmla="*/ 11458226 w 12191993"/>
              <a:gd name="connsiteY157" fmla="*/ 428614 h 6858000"/>
              <a:gd name="connsiteX158" fmla="*/ 11355517 w 12191993"/>
              <a:gd name="connsiteY158" fmla="*/ 511561 h 6858000"/>
              <a:gd name="connsiteX159" fmla="*/ 11369785 w 12191993"/>
              <a:gd name="connsiteY159" fmla="*/ 521840 h 6858000"/>
              <a:gd name="connsiteX160" fmla="*/ 11383254 w 12191993"/>
              <a:gd name="connsiteY160" fmla="*/ 515460 h 6858000"/>
              <a:gd name="connsiteX161" fmla="*/ 11400712 w 12191993"/>
              <a:gd name="connsiteY161" fmla="*/ 532918 h 6858000"/>
              <a:gd name="connsiteX162" fmla="*/ 11397965 w 12191993"/>
              <a:gd name="connsiteY162" fmla="*/ 542222 h 6858000"/>
              <a:gd name="connsiteX163" fmla="*/ 11412233 w 12191993"/>
              <a:gd name="connsiteY163" fmla="*/ 552502 h 6858000"/>
              <a:gd name="connsiteX164" fmla="*/ 11458226 w 12191993"/>
              <a:gd name="connsiteY164" fmla="*/ 428614 h 6858000"/>
              <a:gd name="connsiteX165" fmla="*/ 11383166 w 12191993"/>
              <a:gd name="connsiteY165" fmla="*/ 416917 h 6858000"/>
              <a:gd name="connsiteX166" fmla="*/ 11368810 w 12191993"/>
              <a:gd name="connsiteY166" fmla="*/ 433046 h 6858000"/>
              <a:gd name="connsiteX167" fmla="*/ 11368721 w 12191993"/>
              <a:gd name="connsiteY167" fmla="*/ 433046 h 6858000"/>
              <a:gd name="connsiteX168" fmla="*/ 11283205 w 12191993"/>
              <a:gd name="connsiteY168" fmla="*/ 518562 h 6858000"/>
              <a:gd name="connsiteX169" fmla="*/ 11283205 w 12191993"/>
              <a:gd name="connsiteY169" fmla="*/ 518651 h 6858000"/>
              <a:gd name="connsiteX170" fmla="*/ 11267076 w 12191993"/>
              <a:gd name="connsiteY170" fmla="*/ 533007 h 6858000"/>
              <a:gd name="connsiteX171" fmla="*/ 11283205 w 12191993"/>
              <a:gd name="connsiteY171" fmla="*/ 547363 h 6858000"/>
              <a:gd name="connsiteX172" fmla="*/ 11283205 w 12191993"/>
              <a:gd name="connsiteY172" fmla="*/ 547452 h 6858000"/>
              <a:gd name="connsiteX173" fmla="*/ 11312449 w 12191993"/>
              <a:gd name="connsiteY173" fmla="*/ 605142 h 6858000"/>
              <a:gd name="connsiteX174" fmla="*/ 11321044 w 12191993"/>
              <a:gd name="connsiteY174" fmla="*/ 582013 h 6858000"/>
              <a:gd name="connsiteX175" fmla="*/ 11304118 w 12191993"/>
              <a:gd name="connsiteY175" fmla="*/ 533007 h 6858000"/>
              <a:gd name="connsiteX176" fmla="*/ 11383166 w 12191993"/>
              <a:gd name="connsiteY176" fmla="*/ 453959 h 6858000"/>
              <a:gd name="connsiteX177" fmla="*/ 11410017 w 12191993"/>
              <a:gd name="connsiteY177" fmla="*/ 458656 h 6858000"/>
              <a:gd name="connsiteX178" fmla="*/ 11429247 w 12191993"/>
              <a:gd name="connsiteY178" fmla="*/ 443148 h 6858000"/>
              <a:gd name="connsiteX179" fmla="*/ 11397611 w 12191993"/>
              <a:gd name="connsiteY179" fmla="*/ 433046 h 6858000"/>
              <a:gd name="connsiteX180" fmla="*/ 11397522 w 12191993"/>
              <a:gd name="connsiteY180" fmla="*/ 433046 h 6858000"/>
              <a:gd name="connsiteX181" fmla="*/ 11397433 w 12191993"/>
              <a:gd name="connsiteY181" fmla="*/ 432957 h 6858000"/>
              <a:gd name="connsiteX182" fmla="*/ 11383166 w 12191993"/>
              <a:gd name="connsiteY182" fmla="*/ 416917 h 6858000"/>
              <a:gd name="connsiteX183" fmla="*/ 8469189 w 12191993"/>
              <a:gd name="connsiteY183" fmla="*/ 0 h 6858000"/>
              <a:gd name="connsiteX184" fmla="*/ 12191992 w 12191993"/>
              <a:gd name="connsiteY184" fmla="*/ 0 h 6858000"/>
              <a:gd name="connsiteX185" fmla="*/ 12191992 w 12191993"/>
              <a:gd name="connsiteY185" fmla="*/ 4 h 6858000"/>
              <a:gd name="connsiteX186" fmla="*/ 12191993 w 12191993"/>
              <a:gd name="connsiteY186" fmla="*/ 4 h 6858000"/>
              <a:gd name="connsiteX187" fmla="*/ 12191993 w 12191993"/>
              <a:gd name="connsiteY187" fmla="*/ 6858000 h 6858000"/>
              <a:gd name="connsiteX188" fmla="*/ 9829793 w 12191993"/>
              <a:gd name="connsiteY188" fmla="*/ 6858000 h 6858000"/>
              <a:gd name="connsiteX189" fmla="*/ 6553993 w 12191993"/>
              <a:gd name="connsiteY189" fmla="*/ 6858000 h 6858000"/>
              <a:gd name="connsiteX190" fmla="*/ 0 w 12191993"/>
              <a:gd name="connsiteY190" fmla="*/ 6858000 h 6858000"/>
              <a:gd name="connsiteX191" fmla="*/ 0 w 12191993"/>
              <a:gd name="connsiteY191" fmla="*/ 4 h 6858000"/>
              <a:gd name="connsiteX192" fmla="*/ 6577864 w 12191993"/>
              <a:gd name="connsiteY192" fmla="*/ 4 h 6858000"/>
              <a:gd name="connsiteX193" fmla="*/ 8469189 w 12191993"/>
              <a:gd name="connsiteY193" fmla="*/ 4 h 6858000"/>
              <a:gd name="connsiteX194" fmla="*/ 8469189 w 12191993"/>
              <a:gd name="connsiteY19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63420 w 12191993"/>
              <a:gd name="connsiteY143" fmla="*/ 629335 h 6858000"/>
              <a:gd name="connsiteX144" fmla="*/ 10905248 w 12191993"/>
              <a:gd name="connsiteY144" fmla="*/ 636425 h 6858000"/>
              <a:gd name="connsiteX145" fmla="*/ 10947076 w 12191993"/>
              <a:gd name="connsiteY145" fmla="*/ 632082 h 6858000"/>
              <a:gd name="connsiteX146" fmla="*/ 10986511 w 12191993"/>
              <a:gd name="connsiteY146" fmla="*/ 617815 h 6858000"/>
              <a:gd name="connsiteX147" fmla="*/ 10986511 w 12191993"/>
              <a:gd name="connsiteY147" fmla="*/ 516524 h 6858000"/>
              <a:gd name="connsiteX148" fmla="*/ 10910742 w 12191993"/>
              <a:gd name="connsiteY148" fmla="*/ 516524 h 6858000"/>
              <a:gd name="connsiteX149" fmla="*/ 10910742 w 12191993"/>
              <a:gd name="connsiteY149" fmla="*/ 555959 h 6858000"/>
              <a:gd name="connsiteX150" fmla="*/ 10945481 w 12191993"/>
              <a:gd name="connsiteY150" fmla="*/ 555959 h 6858000"/>
              <a:gd name="connsiteX151" fmla="*/ 10945481 w 12191993"/>
              <a:gd name="connsiteY151" fmla="*/ 587419 h 6858000"/>
              <a:gd name="connsiteX152" fmla="*/ 10929352 w 12191993"/>
              <a:gd name="connsiteY152" fmla="*/ 593888 h 6858000"/>
              <a:gd name="connsiteX153" fmla="*/ 10880523 w 12191993"/>
              <a:gd name="connsiteY153" fmla="*/ 592470 h 6858000"/>
              <a:gd name="connsiteX154" fmla="*/ 10932631 w 12191993"/>
              <a:gd name="connsiteY154" fmla="*/ 476912 h 6858000"/>
              <a:gd name="connsiteX155" fmla="*/ 10948050 w 12191993"/>
              <a:gd name="connsiteY155" fmla="*/ 438363 h 6858000"/>
              <a:gd name="connsiteX156" fmla="*/ 11458226 w 12191993"/>
              <a:gd name="connsiteY156" fmla="*/ 428614 h 6858000"/>
              <a:gd name="connsiteX157" fmla="*/ 11355517 w 12191993"/>
              <a:gd name="connsiteY157" fmla="*/ 511561 h 6858000"/>
              <a:gd name="connsiteX158" fmla="*/ 11369785 w 12191993"/>
              <a:gd name="connsiteY158" fmla="*/ 521840 h 6858000"/>
              <a:gd name="connsiteX159" fmla="*/ 11383254 w 12191993"/>
              <a:gd name="connsiteY159" fmla="*/ 515460 h 6858000"/>
              <a:gd name="connsiteX160" fmla="*/ 11400712 w 12191993"/>
              <a:gd name="connsiteY160" fmla="*/ 532918 h 6858000"/>
              <a:gd name="connsiteX161" fmla="*/ 11397965 w 12191993"/>
              <a:gd name="connsiteY161" fmla="*/ 542222 h 6858000"/>
              <a:gd name="connsiteX162" fmla="*/ 11412233 w 12191993"/>
              <a:gd name="connsiteY162" fmla="*/ 552502 h 6858000"/>
              <a:gd name="connsiteX163" fmla="*/ 11458226 w 12191993"/>
              <a:gd name="connsiteY163" fmla="*/ 428614 h 6858000"/>
              <a:gd name="connsiteX164" fmla="*/ 11383166 w 12191993"/>
              <a:gd name="connsiteY164" fmla="*/ 416917 h 6858000"/>
              <a:gd name="connsiteX165" fmla="*/ 11368810 w 12191993"/>
              <a:gd name="connsiteY165" fmla="*/ 433046 h 6858000"/>
              <a:gd name="connsiteX166" fmla="*/ 11368721 w 12191993"/>
              <a:gd name="connsiteY166" fmla="*/ 433046 h 6858000"/>
              <a:gd name="connsiteX167" fmla="*/ 11283205 w 12191993"/>
              <a:gd name="connsiteY167" fmla="*/ 518562 h 6858000"/>
              <a:gd name="connsiteX168" fmla="*/ 11283205 w 12191993"/>
              <a:gd name="connsiteY168" fmla="*/ 518651 h 6858000"/>
              <a:gd name="connsiteX169" fmla="*/ 11267076 w 12191993"/>
              <a:gd name="connsiteY169" fmla="*/ 533007 h 6858000"/>
              <a:gd name="connsiteX170" fmla="*/ 11283205 w 12191993"/>
              <a:gd name="connsiteY170" fmla="*/ 547363 h 6858000"/>
              <a:gd name="connsiteX171" fmla="*/ 11283205 w 12191993"/>
              <a:gd name="connsiteY171" fmla="*/ 547452 h 6858000"/>
              <a:gd name="connsiteX172" fmla="*/ 11312449 w 12191993"/>
              <a:gd name="connsiteY172" fmla="*/ 605142 h 6858000"/>
              <a:gd name="connsiteX173" fmla="*/ 11321044 w 12191993"/>
              <a:gd name="connsiteY173" fmla="*/ 582013 h 6858000"/>
              <a:gd name="connsiteX174" fmla="*/ 11304118 w 12191993"/>
              <a:gd name="connsiteY174" fmla="*/ 533007 h 6858000"/>
              <a:gd name="connsiteX175" fmla="*/ 11383166 w 12191993"/>
              <a:gd name="connsiteY175" fmla="*/ 453959 h 6858000"/>
              <a:gd name="connsiteX176" fmla="*/ 11410017 w 12191993"/>
              <a:gd name="connsiteY176" fmla="*/ 458656 h 6858000"/>
              <a:gd name="connsiteX177" fmla="*/ 11429247 w 12191993"/>
              <a:gd name="connsiteY177" fmla="*/ 443148 h 6858000"/>
              <a:gd name="connsiteX178" fmla="*/ 11397611 w 12191993"/>
              <a:gd name="connsiteY178" fmla="*/ 433046 h 6858000"/>
              <a:gd name="connsiteX179" fmla="*/ 11397522 w 12191993"/>
              <a:gd name="connsiteY179" fmla="*/ 433046 h 6858000"/>
              <a:gd name="connsiteX180" fmla="*/ 11397433 w 12191993"/>
              <a:gd name="connsiteY180" fmla="*/ 432957 h 6858000"/>
              <a:gd name="connsiteX181" fmla="*/ 11383166 w 12191993"/>
              <a:gd name="connsiteY181" fmla="*/ 416917 h 6858000"/>
              <a:gd name="connsiteX182" fmla="*/ 8469189 w 12191993"/>
              <a:gd name="connsiteY182" fmla="*/ 0 h 6858000"/>
              <a:gd name="connsiteX183" fmla="*/ 12191992 w 12191993"/>
              <a:gd name="connsiteY183" fmla="*/ 0 h 6858000"/>
              <a:gd name="connsiteX184" fmla="*/ 12191992 w 12191993"/>
              <a:gd name="connsiteY184" fmla="*/ 4 h 6858000"/>
              <a:gd name="connsiteX185" fmla="*/ 12191993 w 12191993"/>
              <a:gd name="connsiteY185" fmla="*/ 4 h 6858000"/>
              <a:gd name="connsiteX186" fmla="*/ 12191993 w 12191993"/>
              <a:gd name="connsiteY186" fmla="*/ 6858000 h 6858000"/>
              <a:gd name="connsiteX187" fmla="*/ 9829793 w 12191993"/>
              <a:gd name="connsiteY187" fmla="*/ 6858000 h 6858000"/>
              <a:gd name="connsiteX188" fmla="*/ 6553993 w 12191993"/>
              <a:gd name="connsiteY188" fmla="*/ 6858000 h 6858000"/>
              <a:gd name="connsiteX189" fmla="*/ 0 w 12191993"/>
              <a:gd name="connsiteY189" fmla="*/ 6858000 h 6858000"/>
              <a:gd name="connsiteX190" fmla="*/ 0 w 12191993"/>
              <a:gd name="connsiteY190" fmla="*/ 4 h 6858000"/>
              <a:gd name="connsiteX191" fmla="*/ 6577864 w 12191993"/>
              <a:gd name="connsiteY191" fmla="*/ 4 h 6858000"/>
              <a:gd name="connsiteX192" fmla="*/ 8469189 w 12191993"/>
              <a:gd name="connsiteY192" fmla="*/ 4 h 6858000"/>
              <a:gd name="connsiteX193" fmla="*/ 8469189 w 12191993"/>
              <a:gd name="connsiteY19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00767 w 12191993"/>
              <a:gd name="connsiteY142" fmla="*/ 534602 h 6858000"/>
              <a:gd name="connsiteX143" fmla="*/ 10863420 w 12191993"/>
              <a:gd name="connsiteY143" fmla="*/ 629335 h 6858000"/>
              <a:gd name="connsiteX144" fmla="*/ 10905248 w 12191993"/>
              <a:gd name="connsiteY144" fmla="*/ 636425 h 6858000"/>
              <a:gd name="connsiteX145" fmla="*/ 10947076 w 12191993"/>
              <a:gd name="connsiteY145" fmla="*/ 632082 h 6858000"/>
              <a:gd name="connsiteX146" fmla="*/ 10986511 w 12191993"/>
              <a:gd name="connsiteY146" fmla="*/ 617815 h 6858000"/>
              <a:gd name="connsiteX147" fmla="*/ 10986511 w 12191993"/>
              <a:gd name="connsiteY147" fmla="*/ 516524 h 6858000"/>
              <a:gd name="connsiteX148" fmla="*/ 10910742 w 12191993"/>
              <a:gd name="connsiteY148" fmla="*/ 516524 h 6858000"/>
              <a:gd name="connsiteX149" fmla="*/ 10910742 w 12191993"/>
              <a:gd name="connsiteY149" fmla="*/ 555959 h 6858000"/>
              <a:gd name="connsiteX150" fmla="*/ 10945481 w 12191993"/>
              <a:gd name="connsiteY150" fmla="*/ 555959 h 6858000"/>
              <a:gd name="connsiteX151" fmla="*/ 10945481 w 12191993"/>
              <a:gd name="connsiteY151" fmla="*/ 587419 h 6858000"/>
              <a:gd name="connsiteX152" fmla="*/ 10929352 w 12191993"/>
              <a:gd name="connsiteY152" fmla="*/ 593888 h 6858000"/>
              <a:gd name="connsiteX153" fmla="*/ 10932631 w 12191993"/>
              <a:gd name="connsiteY153" fmla="*/ 476912 h 6858000"/>
              <a:gd name="connsiteX154" fmla="*/ 10948050 w 12191993"/>
              <a:gd name="connsiteY154" fmla="*/ 438363 h 6858000"/>
              <a:gd name="connsiteX155" fmla="*/ 11458226 w 12191993"/>
              <a:gd name="connsiteY155" fmla="*/ 428614 h 6858000"/>
              <a:gd name="connsiteX156" fmla="*/ 11355517 w 12191993"/>
              <a:gd name="connsiteY156" fmla="*/ 511561 h 6858000"/>
              <a:gd name="connsiteX157" fmla="*/ 11369785 w 12191993"/>
              <a:gd name="connsiteY157" fmla="*/ 521840 h 6858000"/>
              <a:gd name="connsiteX158" fmla="*/ 11383254 w 12191993"/>
              <a:gd name="connsiteY158" fmla="*/ 515460 h 6858000"/>
              <a:gd name="connsiteX159" fmla="*/ 11400712 w 12191993"/>
              <a:gd name="connsiteY159" fmla="*/ 532918 h 6858000"/>
              <a:gd name="connsiteX160" fmla="*/ 11397965 w 12191993"/>
              <a:gd name="connsiteY160" fmla="*/ 542222 h 6858000"/>
              <a:gd name="connsiteX161" fmla="*/ 11412233 w 12191993"/>
              <a:gd name="connsiteY161" fmla="*/ 552502 h 6858000"/>
              <a:gd name="connsiteX162" fmla="*/ 11458226 w 12191993"/>
              <a:gd name="connsiteY162" fmla="*/ 428614 h 6858000"/>
              <a:gd name="connsiteX163" fmla="*/ 11383166 w 12191993"/>
              <a:gd name="connsiteY163" fmla="*/ 416917 h 6858000"/>
              <a:gd name="connsiteX164" fmla="*/ 11368810 w 12191993"/>
              <a:gd name="connsiteY164" fmla="*/ 433046 h 6858000"/>
              <a:gd name="connsiteX165" fmla="*/ 11368721 w 12191993"/>
              <a:gd name="connsiteY165" fmla="*/ 433046 h 6858000"/>
              <a:gd name="connsiteX166" fmla="*/ 11283205 w 12191993"/>
              <a:gd name="connsiteY166" fmla="*/ 518562 h 6858000"/>
              <a:gd name="connsiteX167" fmla="*/ 11283205 w 12191993"/>
              <a:gd name="connsiteY167" fmla="*/ 518651 h 6858000"/>
              <a:gd name="connsiteX168" fmla="*/ 11267076 w 12191993"/>
              <a:gd name="connsiteY168" fmla="*/ 533007 h 6858000"/>
              <a:gd name="connsiteX169" fmla="*/ 11283205 w 12191993"/>
              <a:gd name="connsiteY169" fmla="*/ 547363 h 6858000"/>
              <a:gd name="connsiteX170" fmla="*/ 11283205 w 12191993"/>
              <a:gd name="connsiteY170" fmla="*/ 547452 h 6858000"/>
              <a:gd name="connsiteX171" fmla="*/ 11312449 w 12191993"/>
              <a:gd name="connsiteY171" fmla="*/ 605142 h 6858000"/>
              <a:gd name="connsiteX172" fmla="*/ 11321044 w 12191993"/>
              <a:gd name="connsiteY172" fmla="*/ 582013 h 6858000"/>
              <a:gd name="connsiteX173" fmla="*/ 11304118 w 12191993"/>
              <a:gd name="connsiteY173" fmla="*/ 533007 h 6858000"/>
              <a:gd name="connsiteX174" fmla="*/ 11383166 w 12191993"/>
              <a:gd name="connsiteY174" fmla="*/ 453959 h 6858000"/>
              <a:gd name="connsiteX175" fmla="*/ 11410017 w 12191993"/>
              <a:gd name="connsiteY175" fmla="*/ 458656 h 6858000"/>
              <a:gd name="connsiteX176" fmla="*/ 11429247 w 12191993"/>
              <a:gd name="connsiteY176" fmla="*/ 443148 h 6858000"/>
              <a:gd name="connsiteX177" fmla="*/ 11397611 w 12191993"/>
              <a:gd name="connsiteY177" fmla="*/ 433046 h 6858000"/>
              <a:gd name="connsiteX178" fmla="*/ 11397522 w 12191993"/>
              <a:gd name="connsiteY178" fmla="*/ 433046 h 6858000"/>
              <a:gd name="connsiteX179" fmla="*/ 11397433 w 12191993"/>
              <a:gd name="connsiteY179" fmla="*/ 432957 h 6858000"/>
              <a:gd name="connsiteX180" fmla="*/ 11383166 w 12191993"/>
              <a:gd name="connsiteY180" fmla="*/ 416917 h 6858000"/>
              <a:gd name="connsiteX181" fmla="*/ 8469189 w 12191993"/>
              <a:gd name="connsiteY181" fmla="*/ 0 h 6858000"/>
              <a:gd name="connsiteX182" fmla="*/ 12191992 w 12191993"/>
              <a:gd name="connsiteY182" fmla="*/ 0 h 6858000"/>
              <a:gd name="connsiteX183" fmla="*/ 12191992 w 12191993"/>
              <a:gd name="connsiteY183" fmla="*/ 4 h 6858000"/>
              <a:gd name="connsiteX184" fmla="*/ 12191993 w 12191993"/>
              <a:gd name="connsiteY184" fmla="*/ 4 h 6858000"/>
              <a:gd name="connsiteX185" fmla="*/ 12191993 w 12191993"/>
              <a:gd name="connsiteY185" fmla="*/ 6858000 h 6858000"/>
              <a:gd name="connsiteX186" fmla="*/ 9829793 w 12191993"/>
              <a:gd name="connsiteY186" fmla="*/ 6858000 h 6858000"/>
              <a:gd name="connsiteX187" fmla="*/ 6553993 w 12191993"/>
              <a:gd name="connsiteY187" fmla="*/ 6858000 h 6858000"/>
              <a:gd name="connsiteX188" fmla="*/ 0 w 12191993"/>
              <a:gd name="connsiteY188" fmla="*/ 6858000 h 6858000"/>
              <a:gd name="connsiteX189" fmla="*/ 0 w 12191993"/>
              <a:gd name="connsiteY189" fmla="*/ 4 h 6858000"/>
              <a:gd name="connsiteX190" fmla="*/ 6577864 w 12191993"/>
              <a:gd name="connsiteY190" fmla="*/ 4 h 6858000"/>
              <a:gd name="connsiteX191" fmla="*/ 8469189 w 12191993"/>
              <a:gd name="connsiteY191" fmla="*/ 4 h 6858000"/>
              <a:gd name="connsiteX192" fmla="*/ 8469189 w 12191993"/>
              <a:gd name="connsiteY19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2299 w 12191993"/>
              <a:gd name="connsiteY126" fmla="*/ 600711 h 6858000"/>
              <a:gd name="connsiteX127" fmla="*/ 10698325 w 12191993"/>
              <a:gd name="connsiteY127" fmla="*/ 572530 h 6858000"/>
              <a:gd name="connsiteX128" fmla="*/ 10744200 w 12191993"/>
              <a:gd name="connsiteY128" fmla="*/ 619125 h 6858000"/>
              <a:gd name="connsiteX129" fmla="*/ 10632305 w 12191993"/>
              <a:gd name="connsiteY129" fmla="*/ 513422 h 6858000"/>
              <a:gd name="connsiteX130" fmla="*/ 10615733 w 12191993"/>
              <a:gd name="connsiteY130" fmla="*/ 505446 h 6858000"/>
              <a:gd name="connsiteX131" fmla="*/ 10609175 w 12191993"/>
              <a:gd name="connsiteY131" fmla="*/ 492065 h 6858000"/>
              <a:gd name="connsiteX132" fmla="*/ 10611922 w 12191993"/>
              <a:gd name="connsiteY132" fmla="*/ 482760 h 6858000"/>
              <a:gd name="connsiteX133" fmla="*/ 10619012 w 12191993"/>
              <a:gd name="connsiteY133" fmla="*/ 476645 h 6858000"/>
              <a:gd name="connsiteX134" fmla="*/ 10628317 w 12191993"/>
              <a:gd name="connsiteY134" fmla="*/ 473189 h 6858000"/>
              <a:gd name="connsiteX135" fmla="*/ 10637888 w 12191993"/>
              <a:gd name="connsiteY135" fmla="*/ 472126 h 6858000"/>
              <a:gd name="connsiteX136" fmla="*/ 10654725 w 12191993"/>
              <a:gd name="connsiteY136" fmla="*/ 475316 h 6858000"/>
              <a:gd name="connsiteX137" fmla="*/ 10697971 w 12191993"/>
              <a:gd name="connsiteY137" fmla="*/ 453073 h 6858000"/>
              <a:gd name="connsiteX138" fmla="*/ 10670322 w 12191993"/>
              <a:gd name="connsiteY138" fmla="*/ 437476 h 6858000"/>
              <a:gd name="connsiteX139" fmla="*/ 10948050 w 12191993"/>
              <a:gd name="connsiteY139" fmla="*/ 438363 h 6858000"/>
              <a:gd name="connsiteX140" fmla="*/ 10863420 w 12191993"/>
              <a:gd name="connsiteY140" fmla="*/ 439869 h 6858000"/>
              <a:gd name="connsiteX141" fmla="*/ 10830277 w 12191993"/>
              <a:gd name="connsiteY141" fmla="*/ 460252 h 6858000"/>
              <a:gd name="connsiteX142" fmla="*/ 10863420 w 12191993"/>
              <a:gd name="connsiteY142" fmla="*/ 629335 h 6858000"/>
              <a:gd name="connsiteX143" fmla="*/ 10905248 w 12191993"/>
              <a:gd name="connsiteY143" fmla="*/ 636425 h 6858000"/>
              <a:gd name="connsiteX144" fmla="*/ 10947076 w 12191993"/>
              <a:gd name="connsiteY144" fmla="*/ 632082 h 6858000"/>
              <a:gd name="connsiteX145" fmla="*/ 10986511 w 12191993"/>
              <a:gd name="connsiteY145" fmla="*/ 617815 h 6858000"/>
              <a:gd name="connsiteX146" fmla="*/ 10986511 w 12191993"/>
              <a:gd name="connsiteY146" fmla="*/ 516524 h 6858000"/>
              <a:gd name="connsiteX147" fmla="*/ 10910742 w 12191993"/>
              <a:gd name="connsiteY147" fmla="*/ 516524 h 6858000"/>
              <a:gd name="connsiteX148" fmla="*/ 10910742 w 12191993"/>
              <a:gd name="connsiteY148" fmla="*/ 555959 h 6858000"/>
              <a:gd name="connsiteX149" fmla="*/ 10945481 w 12191993"/>
              <a:gd name="connsiteY149" fmla="*/ 555959 h 6858000"/>
              <a:gd name="connsiteX150" fmla="*/ 10945481 w 12191993"/>
              <a:gd name="connsiteY150" fmla="*/ 587419 h 6858000"/>
              <a:gd name="connsiteX151" fmla="*/ 10929352 w 12191993"/>
              <a:gd name="connsiteY151" fmla="*/ 593888 h 6858000"/>
              <a:gd name="connsiteX152" fmla="*/ 10932631 w 12191993"/>
              <a:gd name="connsiteY152" fmla="*/ 476912 h 6858000"/>
              <a:gd name="connsiteX153" fmla="*/ 10948050 w 12191993"/>
              <a:gd name="connsiteY153" fmla="*/ 438363 h 6858000"/>
              <a:gd name="connsiteX154" fmla="*/ 11458226 w 12191993"/>
              <a:gd name="connsiteY154" fmla="*/ 428614 h 6858000"/>
              <a:gd name="connsiteX155" fmla="*/ 11355517 w 12191993"/>
              <a:gd name="connsiteY155" fmla="*/ 511561 h 6858000"/>
              <a:gd name="connsiteX156" fmla="*/ 11369785 w 12191993"/>
              <a:gd name="connsiteY156" fmla="*/ 521840 h 6858000"/>
              <a:gd name="connsiteX157" fmla="*/ 11383254 w 12191993"/>
              <a:gd name="connsiteY157" fmla="*/ 515460 h 6858000"/>
              <a:gd name="connsiteX158" fmla="*/ 11400712 w 12191993"/>
              <a:gd name="connsiteY158" fmla="*/ 532918 h 6858000"/>
              <a:gd name="connsiteX159" fmla="*/ 11397965 w 12191993"/>
              <a:gd name="connsiteY159" fmla="*/ 542222 h 6858000"/>
              <a:gd name="connsiteX160" fmla="*/ 11412233 w 12191993"/>
              <a:gd name="connsiteY160" fmla="*/ 552502 h 6858000"/>
              <a:gd name="connsiteX161" fmla="*/ 11458226 w 12191993"/>
              <a:gd name="connsiteY161" fmla="*/ 428614 h 6858000"/>
              <a:gd name="connsiteX162" fmla="*/ 11383166 w 12191993"/>
              <a:gd name="connsiteY162" fmla="*/ 416917 h 6858000"/>
              <a:gd name="connsiteX163" fmla="*/ 11368810 w 12191993"/>
              <a:gd name="connsiteY163" fmla="*/ 433046 h 6858000"/>
              <a:gd name="connsiteX164" fmla="*/ 11368721 w 12191993"/>
              <a:gd name="connsiteY164" fmla="*/ 433046 h 6858000"/>
              <a:gd name="connsiteX165" fmla="*/ 11283205 w 12191993"/>
              <a:gd name="connsiteY165" fmla="*/ 518562 h 6858000"/>
              <a:gd name="connsiteX166" fmla="*/ 11283205 w 12191993"/>
              <a:gd name="connsiteY166" fmla="*/ 518651 h 6858000"/>
              <a:gd name="connsiteX167" fmla="*/ 11267076 w 12191993"/>
              <a:gd name="connsiteY167" fmla="*/ 533007 h 6858000"/>
              <a:gd name="connsiteX168" fmla="*/ 11283205 w 12191993"/>
              <a:gd name="connsiteY168" fmla="*/ 547363 h 6858000"/>
              <a:gd name="connsiteX169" fmla="*/ 11283205 w 12191993"/>
              <a:gd name="connsiteY169" fmla="*/ 547452 h 6858000"/>
              <a:gd name="connsiteX170" fmla="*/ 11312449 w 12191993"/>
              <a:gd name="connsiteY170" fmla="*/ 605142 h 6858000"/>
              <a:gd name="connsiteX171" fmla="*/ 11321044 w 12191993"/>
              <a:gd name="connsiteY171" fmla="*/ 582013 h 6858000"/>
              <a:gd name="connsiteX172" fmla="*/ 11304118 w 12191993"/>
              <a:gd name="connsiteY172" fmla="*/ 533007 h 6858000"/>
              <a:gd name="connsiteX173" fmla="*/ 11383166 w 12191993"/>
              <a:gd name="connsiteY173" fmla="*/ 453959 h 6858000"/>
              <a:gd name="connsiteX174" fmla="*/ 11410017 w 12191993"/>
              <a:gd name="connsiteY174" fmla="*/ 458656 h 6858000"/>
              <a:gd name="connsiteX175" fmla="*/ 11429247 w 12191993"/>
              <a:gd name="connsiteY175" fmla="*/ 443148 h 6858000"/>
              <a:gd name="connsiteX176" fmla="*/ 11397611 w 12191993"/>
              <a:gd name="connsiteY176" fmla="*/ 433046 h 6858000"/>
              <a:gd name="connsiteX177" fmla="*/ 11397522 w 12191993"/>
              <a:gd name="connsiteY177" fmla="*/ 433046 h 6858000"/>
              <a:gd name="connsiteX178" fmla="*/ 11397433 w 12191993"/>
              <a:gd name="connsiteY178" fmla="*/ 432957 h 6858000"/>
              <a:gd name="connsiteX179" fmla="*/ 11383166 w 12191993"/>
              <a:gd name="connsiteY179" fmla="*/ 416917 h 6858000"/>
              <a:gd name="connsiteX180" fmla="*/ 8469189 w 12191993"/>
              <a:gd name="connsiteY180" fmla="*/ 0 h 6858000"/>
              <a:gd name="connsiteX181" fmla="*/ 12191992 w 12191993"/>
              <a:gd name="connsiteY181" fmla="*/ 0 h 6858000"/>
              <a:gd name="connsiteX182" fmla="*/ 12191992 w 12191993"/>
              <a:gd name="connsiteY182" fmla="*/ 4 h 6858000"/>
              <a:gd name="connsiteX183" fmla="*/ 12191993 w 12191993"/>
              <a:gd name="connsiteY183" fmla="*/ 4 h 6858000"/>
              <a:gd name="connsiteX184" fmla="*/ 12191993 w 12191993"/>
              <a:gd name="connsiteY184" fmla="*/ 6858000 h 6858000"/>
              <a:gd name="connsiteX185" fmla="*/ 9829793 w 12191993"/>
              <a:gd name="connsiteY185" fmla="*/ 6858000 h 6858000"/>
              <a:gd name="connsiteX186" fmla="*/ 6553993 w 12191993"/>
              <a:gd name="connsiteY186" fmla="*/ 6858000 h 6858000"/>
              <a:gd name="connsiteX187" fmla="*/ 0 w 12191993"/>
              <a:gd name="connsiteY187" fmla="*/ 6858000 h 6858000"/>
              <a:gd name="connsiteX188" fmla="*/ 0 w 12191993"/>
              <a:gd name="connsiteY188" fmla="*/ 4 h 6858000"/>
              <a:gd name="connsiteX189" fmla="*/ 6577864 w 12191993"/>
              <a:gd name="connsiteY189" fmla="*/ 4 h 6858000"/>
              <a:gd name="connsiteX190" fmla="*/ 8469189 w 12191993"/>
              <a:gd name="connsiteY190" fmla="*/ 4 h 6858000"/>
              <a:gd name="connsiteX191" fmla="*/ 8469189 w 12191993"/>
              <a:gd name="connsiteY19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23531 w 12191993"/>
              <a:gd name="connsiteY125" fmla="*/ 636247 h 6858000"/>
              <a:gd name="connsiteX126" fmla="*/ 10698325 w 12191993"/>
              <a:gd name="connsiteY126" fmla="*/ 572530 h 6858000"/>
              <a:gd name="connsiteX127" fmla="*/ 10744200 w 12191993"/>
              <a:gd name="connsiteY127" fmla="*/ 619125 h 6858000"/>
              <a:gd name="connsiteX128" fmla="*/ 10632305 w 12191993"/>
              <a:gd name="connsiteY128" fmla="*/ 513422 h 6858000"/>
              <a:gd name="connsiteX129" fmla="*/ 10615733 w 12191993"/>
              <a:gd name="connsiteY129" fmla="*/ 505446 h 6858000"/>
              <a:gd name="connsiteX130" fmla="*/ 10609175 w 12191993"/>
              <a:gd name="connsiteY130" fmla="*/ 492065 h 6858000"/>
              <a:gd name="connsiteX131" fmla="*/ 10611922 w 12191993"/>
              <a:gd name="connsiteY131" fmla="*/ 482760 h 6858000"/>
              <a:gd name="connsiteX132" fmla="*/ 10619012 w 12191993"/>
              <a:gd name="connsiteY132" fmla="*/ 476645 h 6858000"/>
              <a:gd name="connsiteX133" fmla="*/ 10628317 w 12191993"/>
              <a:gd name="connsiteY133" fmla="*/ 473189 h 6858000"/>
              <a:gd name="connsiteX134" fmla="*/ 10637888 w 12191993"/>
              <a:gd name="connsiteY134" fmla="*/ 472126 h 6858000"/>
              <a:gd name="connsiteX135" fmla="*/ 10654725 w 12191993"/>
              <a:gd name="connsiteY135" fmla="*/ 475316 h 6858000"/>
              <a:gd name="connsiteX136" fmla="*/ 10697971 w 12191993"/>
              <a:gd name="connsiteY136" fmla="*/ 453073 h 6858000"/>
              <a:gd name="connsiteX137" fmla="*/ 10670322 w 12191993"/>
              <a:gd name="connsiteY137" fmla="*/ 437476 h 6858000"/>
              <a:gd name="connsiteX138" fmla="*/ 10948050 w 12191993"/>
              <a:gd name="connsiteY138" fmla="*/ 438363 h 6858000"/>
              <a:gd name="connsiteX139" fmla="*/ 10863420 w 12191993"/>
              <a:gd name="connsiteY139" fmla="*/ 439869 h 6858000"/>
              <a:gd name="connsiteX140" fmla="*/ 10830277 w 12191993"/>
              <a:gd name="connsiteY140" fmla="*/ 460252 h 6858000"/>
              <a:gd name="connsiteX141" fmla="*/ 10863420 w 12191993"/>
              <a:gd name="connsiteY141" fmla="*/ 629335 h 6858000"/>
              <a:gd name="connsiteX142" fmla="*/ 10905248 w 12191993"/>
              <a:gd name="connsiteY142" fmla="*/ 636425 h 6858000"/>
              <a:gd name="connsiteX143" fmla="*/ 10947076 w 12191993"/>
              <a:gd name="connsiteY143" fmla="*/ 632082 h 6858000"/>
              <a:gd name="connsiteX144" fmla="*/ 10986511 w 12191993"/>
              <a:gd name="connsiteY144" fmla="*/ 617815 h 6858000"/>
              <a:gd name="connsiteX145" fmla="*/ 10986511 w 12191993"/>
              <a:gd name="connsiteY145" fmla="*/ 516524 h 6858000"/>
              <a:gd name="connsiteX146" fmla="*/ 10910742 w 12191993"/>
              <a:gd name="connsiteY146" fmla="*/ 516524 h 6858000"/>
              <a:gd name="connsiteX147" fmla="*/ 10910742 w 12191993"/>
              <a:gd name="connsiteY147" fmla="*/ 555959 h 6858000"/>
              <a:gd name="connsiteX148" fmla="*/ 10945481 w 12191993"/>
              <a:gd name="connsiteY148" fmla="*/ 555959 h 6858000"/>
              <a:gd name="connsiteX149" fmla="*/ 10945481 w 12191993"/>
              <a:gd name="connsiteY149" fmla="*/ 587419 h 6858000"/>
              <a:gd name="connsiteX150" fmla="*/ 10929352 w 12191993"/>
              <a:gd name="connsiteY150" fmla="*/ 593888 h 6858000"/>
              <a:gd name="connsiteX151" fmla="*/ 10932631 w 12191993"/>
              <a:gd name="connsiteY151" fmla="*/ 476912 h 6858000"/>
              <a:gd name="connsiteX152" fmla="*/ 10948050 w 12191993"/>
              <a:gd name="connsiteY152" fmla="*/ 438363 h 6858000"/>
              <a:gd name="connsiteX153" fmla="*/ 11458226 w 12191993"/>
              <a:gd name="connsiteY153" fmla="*/ 428614 h 6858000"/>
              <a:gd name="connsiteX154" fmla="*/ 11355517 w 12191993"/>
              <a:gd name="connsiteY154" fmla="*/ 511561 h 6858000"/>
              <a:gd name="connsiteX155" fmla="*/ 11369785 w 12191993"/>
              <a:gd name="connsiteY155" fmla="*/ 521840 h 6858000"/>
              <a:gd name="connsiteX156" fmla="*/ 11383254 w 12191993"/>
              <a:gd name="connsiteY156" fmla="*/ 515460 h 6858000"/>
              <a:gd name="connsiteX157" fmla="*/ 11400712 w 12191993"/>
              <a:gd name="connsiteY157" fmla="*/ 532918 h 6858000"/>
              <a:gd name="connsiteX158" fmla="*/ 11397965 w 12191993"/>
              <a:gd name="connsiteY158" fmla="*/ 542222 h 6858000"/>
              <a:gd name="connsiteX159" fmla="*/ 11412233 w 12191993"/>
              <a:gd name="connsiteY159" fmla="*/ 552502 h 6858000"/>
              <a:gd name="connsiteX160" fmla="*/ 11458226 w 12191993"/>
              <a:gd name="connsiteY160" fmla="*/ 428614 h 6858000"/>
              <a:gd name="connsiteX161" fmla="*/ 11383166 w 12191993"/>
              <a:gd name="connsiteY161" fmla="*/ 416917 h 6858000"/>
              <a:gd name="connsiteX162" fmla="*/ 11368810 w 12191993"/>
              <a:gd name="connsiteY162" fmla="*/ 433046 h 6858000"/>
              <a:gd name="connsiteX163" fmla="*/ 11368721 w 12191993"/>
              <a:gd name="connsiteY163" fmla="*/ 433046 h 6858000"/>
              <a:gd name="connsiteX164" fmla="*/ 11283205 w 12191993"/>
              <a:gd name="connsiteY164" fmla="*/ 518562 h 6858000"/>
              <a:gd name="connsiteX165" fmla="*/ 11283205 w 12191993"/>
              <a:gd name="connsiteY165" fmla="*/ 518651 h 6858000"/>
              <a:gd name="connsiteX166" fmla="*/ 11267076 w 12191993"/>
              <a:gd name="connsiteY166" fmla="*/ 533007 h 6858000"/>
              <a:gd name="connsiteX167" fmla="*/ 11283205 w 12191993"/>
              <a:gd name="connsiteY167" fmla="*/ 547363 h 6858000"/>
              <a:gd name="connsiteX168" fmla="*/ 11283205 w 12191993"/>
              <a:gd name="connsiteY168" fmla="*/ 547452 h 6858000"/>
              <a:gd name="connsiteX169" fmla="*/ 11312449 w 12191993"/>
              <a:gd name="connsiteY169" fmla="*/ 605142 h 6858000"/>
              <a:gd name="connsiteX170" fmla="*/ 11321044 w 12191993"/>
              <a:gd name="connsiteY170" fmla="*/ 582013 h 6858000"/>
              <a:gd name="connsiteX171" fmla="*/ 11304118 w 12191993"/>
              <a:gd name="connsiteY171" fmla="*/ 533007 h 6858000"/>
              <a:gd name="connsiteX172" fmla="*/ 11383166 w 12191993"/>
              <a:gd name="connsiteY172" fmla="*/ 453959 h 6858000"/>
              <a:gd name="connsiteX173" fmla="*/ 11410017 w 12191993"/>
              <a:gd name="connsiteY173" fmla="*/ 458656 h 6858000"/>
              <a:gd name="connsiteX174" fmla="*/ 11429247 w 12191993"/>
              <a:gd name="connsiteY174" fmla="*/ 443148 h 6858000"/>
              <a:gd name="connsiteX175" fmla="*/ 11397611 w 12191993"/>
              <a:gd name="connsiteY175" fmla="*/ 433046 h 6858000"/>
              <a:gd name="connsiteX176" fmla="*/ 11397522 w 12191993"/>
              <a:gd name="connsiteY176" fmla="*/ 433046 h 6858000"/>
              <a:gd name="connsiteX177" fmla="*/ 11397433 w 12191993"/>
              <a:gd name="connsiteY177" fmla="*/ 432957 h 6858000"/>
              <a:gd name="connsiteX178" fmla="*/ 11383166 w 12191993"/>
              <a:gd name="connsiteY178" fmla="*/ 416917 h 6858000"/>
              <a:gd name="connsiteX179" fmla="*/ 8469189 w 12191993"/>
              <a:gd name="connsiteY179" fmla="*/ 0 h 6858000"/>
              <a:gd name="connsiteX180" fmla="*/ 12191992 w 12191993"/>
              <a:gd name="connsiteY180" fmla="*/ 0 h 6858000"/>
              <a:gd name="connsiteX181" fmla="*/ 12191992 w 12191993"/>
              <a:gd name="connsiteY181" fmla="*/ 4 h 6858000"/>
              <a:gd name="connsiteX182" fmla="*/ 12191993 w 12191993"/>
              <a:gd name="connsiteY182" fmla="*/ 4 h 6858000"/>
              <a:gd name="connsiteX183" fmla="*/ 12191993 w 12191993"/>
              <a:gd name="connsiteY183" fmla="*/ 6858000 h 6858000"/>
              <a:gd name="connsiteX184" fmla="*/ 9829793 w 12191993"/>
              <a:gd name="connsiteY184" fmla="*/ 6858000 h 6858000"/>
              <a:gd name="connsiteX185" fmla="*/ 6553993 w 12191993"/>
              <a:gd name="connsiteY185" fmla="*/ 6858000 h 6858000"/>
              <a:gd name="connsiteX186" fmla="*/ 0 w 12191993"/>
              <a:gd name="connsiteY186" fmla="*/ 6858000 h 6858000"/>
              <a:gd name="connsiteX187" fmla="*/ 0 w 12191993"/>
              <a:gd name="connsiteY187" fmla="*/ 4 h 6858000"/>
              <a:gd name="connsiteX188" fmla="*/ 6577864 w 12191993"/>
              <a:gd name="connsiteY188" fmla="*/ 4 h 6858000"/>
              <a:gd name="connsiteX189" fmla="*/ 8469189 w 12191993"/>
              <a:gd name="connsiteY189" fmla="*/ 4 h 6858000"/>
              <a:gd name="connsiteX190" fmla="*/ 8469189 w 12191993"/>
              <a:gd name="connsiteY19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70322 w 12191993"/>
              <a:gd name="connsiteY106" fmla="*/ 43747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98325 w 12191993"/>
              <a:gd name="connsiteY125" fmla="*/ 572530 h 6858000"/>
              <a:gd name="connsiteX126" fmla="*/ 10744200 w 12191993"/>
              <a:gd name="connsiteY126" fmla="*/ 619125 h 6858000"/>
              <a:gd name="connsiteX127" fmla="*/ 10632305 w 12191993"/>
              <a:gd name="connsiteY127" fmla="*/ 513422 h 6858000"/>
              <a:gd name="connsiteX128" fmla="*/ 10615733 w 12191993"/>
              <a:gd name="connsiteY128" fmla="*/ 505446 h 6858000"/>
              <a:gd name="connsiteX129" fmla="*/ 10609175 w 12191993"/>
              <a:gd name="connsiteY129" fmla="*/ 492065 h 6858000"/>
              <a:gd name="connsiteX130" fmla="*/ 10611922 w 12191993"/>
              <a:gd name="connsiteY130" fmla="*/ 482760 h 6858000"/>
              <a:gd name="connsiteX131" fmla="*/ 10619012 w 12191993"/>
              <a:gd name="connsiteY131" fmla="*/ 476645 h 6858000"/>
              <a:gd name="connsiteX132" fmla="*/ 10628317 w 12191993"/>
              <a:gd name="connsiteY132" fmla="*/ 473189 h 6858000"/>
              <a:gd name="connsiteX133" fmla="*/ 10637888 w 12191993"/>
              <a:gd name="connsiteY133" fmla="*/ 472126 h 6858000"/>
              <a:gd name="connsiteX134" fmla="*/ 10654725 w 12191993"/>
              <a:gd name="connsiteY134" fmla="*/ 475316 h 6858000"/>
              <a:gd name="connsiteX135" fmla="*/ 10697971 w 12191993"/>
              <a:gd name="connsiteY135" fmla="*/ 453073 h 6858000"/>
              <a:gd name="connsiteX136" fmla="*/ 10670322 w 12191993"/>
              <a:gd name="connsiteY136" fmla="*/ 437476 h 6858000"/>
              <a:gd name="connsiteX137" fmla="*/ 10948050 w 12191993"/>
              <a:gd name="connsiteY137" fmla="*/ 438363 h 6858000"/>
              <a:gd name="connsiteX138" fmla="*/ 10863420 w 12191993"/>
              <a:gd name="connsiteY138" fmla="*/ 439869 h 6858000"/>
              <a:gd name="connsiteX139" fmla="*/ 10830277 w 12191993"/>
              <a:gd name="connsiteY139" fmla="*/ 460252 h 6858000"/>
              <a:gd name="connsiteX140" fmla="*/ 10863420 w 12191993"/>
              <a:gd name="connsiteY140" fmla="*/ 629335 h 6858000"/>
              <a:gd name="connsiteX141" fmla="*/ 10905248 w 12191993"/>
              <a:gd name="connsiteY141" fmla="*/ 636425 h 6858000"/>
              <a:gd name="connsiteX142" fmla="*/ 10947076 w 12191993"/>
              <a:gd name="connsiteY142" fmla="*/ 632082 h 6858000"/>
              <a:gd name="connsiteX143" fmla="*/ 10986511 w 12191993"/>
              <a:gd name="connsiteY143" fmla="*/ 617815 h 6858000"/>
              <a:gd name="connsiteX144" fmla="*/ 10986511 w 12191993"/>
              <a:gd name="connsiteY144" fmla="*/ 516524 h 6858000"/>
              <a:gd name="connsiteX145" fmla="*/ 10910742 w 12191993"/>
              <a:gd name="connsiteY145" fmla="*/ 516524 h 6858000"/>
              <a:gd name="connsiteX146" fmla="*/ 10910742 w 12191993"/>
              <a:gd name="connsiteY146" fmla="*/ 555959 h 6858000"/>
              <a:gd name="connsiteX147" fmla="*/ 10945481 w 12191993"/>
              <a:gd name="connsiteY147" fmla="*/ 555959 h 6858000"/>
              <a:gd name="connsiteX148" fmla="*/ 10945481 w 12191993"/>
              <a:gd name="connsiteY148" fmla="*/ 587419 h 6858000"/>
              <a:gd name="connsiteX149" fmla="*/ 10929352 w 12191993"/>
              <a:gd name="connsiteY149" fmla="*/ 593888 h 6858000"/>
              <a:gd name="connsiteX150" fmla="*/ 10932631 w 12191993"/>
              <a:gd name="connsiteY150" fmla="*/ 476912 h 6858000"/>
              <a:gd name="connsiteX151" fmla="*/ 10948050 w 12191993"/>
              <a:gd name="connsiteY151" fmla="*/ 438363 h 6858000"/>
              <a:gd name="connsiteX152" fmla="*/ 11458226 w 12191993"/>
              <a:gd name="connsiteY152" fmla="*/ 428614 h 6858000"/>
              <a:gd name="connsiteX153" fmla="*/ 11355517 w 12191993"/>
              <a:gd name="connsiteY153" fmla="*/ 511561 h 6858000"/>
              <a:gd name="connsiteX154" fmla="*/ 11369785 w 12191993"/>
              <a:gd name="connsiteY154" fmla="*/ 521840 h 6858000"/>
              <a:gd name="connsiteX155" fmla="*/ 11383254 w 12191993"/>
              <a:gd name="connsiteY155" fmla="*/ 515460 h 6858000"/>
              <a:gd name="connsiteX156" fmla="*/ 11400712 w 12191993"/>
              <a:gd name="connsiteY156" fmla="*/ 532918 h 6858000"/>
              <a:gd name="connsiteX157" fmla="*/ 11397965 w 12191993"/>
              <a:gd name="connsiteY157" fmla="*/ 542222 h 6858000"/>
              <a:gd name="connsiteX158" fmla="*/ 11412233 w 12191993"/>
              <a:gd name="connsiteY158" fmla="*/ 552502 h 6858000"/>
              <a:gd name="connsiteX159" fmla="*/ 11458226 w 12191993"/>
              <a:gd name="connsiteY159" fmla="*/ 428614 h 6858000"/>
              <a:gd name="connsiteX160" fmla="*/ 11383166 w 12191993"/>
              <a:gd name="connsiteY160" fmla="*/ 416917 h 6858000"/>
              <a:gd name="connsiteX161" fmla="*/ 11368810 w 12191993"/>
              <a:gd name="connsiteY161" fmla="*/ 433046 h 6858000"/>
              <a:gd name="connsiteX162" fmla="*/ 11368721 w 12191993"/>
              <a:gd name="connsiteY162" fmla="*/ 433046 h 6858000"/>
              <a:gd name="connsiteX163" fmla="*/ 11283205 w 12191993"/>
              <a:gd name="connsiteY163" fmla="*/ 518562 h 6858000"/>
              <a:gd name="connsiteX164" fmla="*/ 11283205 w 12191993"/>
              <a:gd name="connsiteY164" fmla="*/ 518651 h 6858000"/>
              <a:gd name="connsiteX165" fmla="*/ 11267076 w 12191993"/>
              <a:gd name="connsiteY165" fmla="*/ 533007 h 6858000"/>
              <a:gd name="connsiteX166" fmla="*/ 11283205 w 12191993"/>
              <a:gd name="connsiteY166" fmla="*/ 547363 h 6858000"/>
              <a:gd name="connsiteX167" fmla="*/ 11283205 w 12191993"/>
              <a:gd name="connsiteY167" fmla="*/ 547452 h 6858000"/>
              <a:gd name="connsiteX168" fmla="*/ 11312449 w 12191993"/>
              <a:gd name="connsiteY168" fmla="*/ 605142 h 6858000"/>
              <a:gd name="connsiteX169" fmla="*/ 11321044 w 12191993"/>
              <a:gd name="connsiteY169" fmla="*/ 582013 h 6858000"/>
              <a:gd name="connsiteX170" fmla="*/ 11304118 w 12191993"/>
              <a:gd name="connsiteY170" fmla="*/ 533007 h 6858000"/>
              <a:gd name="connsiteX171" fmla="*/ 11383166 w 12191993"/>
              <a:gd name="connsiteY171" fmla="*/ 453959 h 6858000"/>
              <a:gd name="connsiteX172" fmla="*/ 11410017 w 12191993"/>
              <a:gd name="connsiteY172" fmla="*/ 458656 h 6858000"/>
              <a:gd name="connsiteX173" fmla="*/ 11429247 w 12191993"/>
              <a:gd name="connsiteY173" fmla="*/ 443148 h 6858000"/>
              <a:gd name="connsiteX174" fmla="*/ 11397611 w 12191993"/>
              <a:gd name="connsiteY174" fmla="*/ 433046 h 6858000"/>
              <a:gd name="connsiteX175" fmla="*/ 11397522 w 12191993"/>
              <a:gd name="connsiteY175" fmla="*/ 433046 h 6858000"/>
              <a:gd name="connsiteX176" fmla="*/ 11397433 w 12191993"/>
              <a:gd name="connsiteY176" fmla="*/ 432957 h 6858000"/>
              <a:gd name="connsiteX177" fmla="*/ 11383166 w 12191993"/>
              <a:gd name="connsiteY177" fmla="*/ 416917 h 6858000"/>
              <a:gd name="connsiteX178" fmla="*/ 8469189 w 12191993"/>
              <a:gd name="connsiteY178" fmla="*/ 0 h 6858000"/>
              <a:gd name="connsiteX179" fmla="*/ 12191992 w 12191993"/>
              <a:gd name="connsiteY179" fmla="*/ 0 h 6858000"/>
              <a:gd name="connsiteX180" fmla="*/ 12191992 w 12191993"/>
              <a:gd name="connsiteY180" fmla="*/ 4 h 6858000"/>
              <a:gd name="connsiteX181" fmla="*/ 12191993 w 12191993"/>
              <a:gd name="connsiteY181" fmla="*/ 4 h 6858000"/>
              <a:gd name="connsiteX182" fmla="*/ 12191993 w 12191993"/>
              <a:gd name="connsiteY182" fmla="*/ 6858000 h 6858000"/>
              <a:gd name="connsiteX183" fmla="*/ 9829793 w 12191993"/>
              <a:gd name="connsiteY183" fmla="*/ 6858000 h 6858000"/>
              <a:gd name="connsiteX184" fmla="*/ 6553993 w 12191993"/>
              <a:gd name="connsiteY184" fmla="*/ 6858000 h 6858000"/>
              <a:gd name="connsiteX185" fmla="*/ 0 w 12191993"/>
              <a:gd name="connsiteY185" fmla="*/ 6858000 h 6858000"/>
              <a:gd name="connsiteX186" fmla="*/ 0 w 12191993"/>
              <a:gd name="connsiteY186" fmla="*/ 4 h 6858000"/>
              <a:gd name="connsiteX187" fmla="*/ 6577864 w 12191993"/>
              <a:gd name="connsiteY187" fmla="*/ 4 h 6858000"/>
              <a:gd name="connsiteX188" fmla="*/ 8469189 w 12191993"/>
              <a:gd name="connsiteY188" fmla="*/ 4 h 6858000"/>
              <a:gd name="connsiteX189" fmla="*/ 8469189 w 12191993"/>
              <a:gd name="connsiteY18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97971 w 12191993"/>
              <a:gd name="connsiteY106" fmla="*/ 453073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98325 w 12191993"/>
              <a:gd name="connsiteY125" fmla="*/ 572530 h 6858000"/>
              <a:gd name="connsiteX126" fmla="*/ 10744200 w 12191993"/>
              <a:gd name="connsiteY126" fmla="*/ 619125 h 6858000"/>
              <a:gd name="connsiteX127" fmla="*/ 10632305 w 12191993"/>
              <a:gd name="connsiteY127" fmla="*/ 513422 h 6858000"/>
              <a:gd name="connsiteX128" fmla="*/ 10615733 w 12191993"/>
              <a:gd name="connsiteY128" fmla="*/ 505446 h 6858000"/>
              <a:gd name="connsiteX129" fmla="*/ 10609175 w 12191993"/>
              <a:gd name="connsiteY129" fmla="*/ 492065 h 6858000"/>
              <a:gd name="connsiteX130" fmla="*/ 10611922 w 12191993"/>
              <a:gd name="connsiteY130" fmla="*/ 482760 h 6858000"/>
              <a:gd name="connsiteX131" fmla="*/ 10619012 w 12191993"/>
              <a:gd name="connsiteY131" fmla="*/ 476645 h 6858000"/>
              <a:gd name="connsiteX132" fmla="*/ 10628317 w 12191993"/>
              <a:gd name="connsiteY132" fmla="*/ 473189 h 6858000"/>
              <a:gd name="connsiteX133" fmla="*/ 10637888 w 12191993"/>
              <a:gd name="connsiteY133" fmla="*/ 472126 h 6858000"/>
              <a:gd name="connsiteX134" fmla="*/ 10654725 w 12191993"/>
              <a:gd name="connsiteY134" fmla="*/ 475316 h 6858000"/>
              <a:gd name="connsiteX135" fmla="*/ 10697971 w 12191993"/>
              <a:gd name="connsiteY135" fmla="*/ 453073 h 6858000"/>
              <a:gd name="connsiteX136" fmla="*/ 10948050 w 12191993"/>
              <a:gd name="connsiteY136" fmla="*/ 438363 h 6858000"/>
              <a:gd name="connsiteX137" fmla="*/ 10863420 w 12191993"/>
              <a:gd name="connsiteY137" fmla="*/ 439869 h 6858000"/>
              <a:gd name="connsiteX138" fmla="*/ 10830277 w 12191993"/>
              <a:gd name="connsiteY138" fmla="*/ 460252 h 6858000"/>
              <a:gd name="connsiteX139" fmla="*/ 10863420 w 12191993"/>
              <a:gd name="connsiteY139" fmla="*/ 629335 h 6858000"/>
              <a:gd name="connsiteX140" fmla="*/ 10905248 w 12191993"/>
              <a:gd name="connsiteY140" fmla="*/ 636425 h 6858000"/>
              <a:gd name="connsiteX141" fmla="*/ 10947076 w 12191993"/>
              <a:gd name="connsiteY141" fmla="*/ 632082 h 6858000"/>
              <a:gd name="connsiteX142" fmla="*/ 10986511 w 12191993"/>
              <a:gd name="connsiteY142" fmla="*/ 617815 h 6858000"/>
              <a:gd name="connsiteX143" fmla="*/ 10986511 w 12191993"/>
              <a:gd name="connsiteY143" fmla="*/ 516524 h 6858000"/>
              <a:gd name="connsiteX144" fmla="*/ 10910742 w 12191993"/>
              <a:gd name="connsiteY144" fmla="*/ 516524 h 6858000"/>
              <a:gd name="connsiteX145" fmla="*/ 10910742 w 12191993"/>
              <a:gd name="connsiteY145" fmla="*/ 555959 h 6858000"/>
              <a:gd name="connsiteX146" fmla="*/ 10945481 w 12191993"/>
              <a:gd name="connsiteY146" fmla="*/ 555959 h 6858000"/>
              <a:gd name="connsiteX147" fmla="*/ 10945481 w 12191993"/>
              <a:gd name="connsiteY147" fmla="*/ 587419 h 6858000"/>
              <a:gd name="connsiteX148" fmla="*/ 10929352 w 12191993"/>
              <a:gd name="connsiteY148" fmla="*/ 593888 h 6858000"/>
              <a:gd name="connsiteX149" fmla="*/ 10932631 w 12191993"/>
              <a:gd name="connsiteY149" fmla="*/ 476912 h 6858000"/>
              <a:gd name="connsiteX150" fmla="*/ 10948050 w 12191993"/>
              <a:gd name="connsiteY150" fmla="*/ 438363 h 6858000"/>
              <a:gd name="connsiteX151" fmla="*/ 11458226 w 12191993"/>
              <a:gd name="connsiteY151" fmla="*/ 428614 h 6858000"/>
              <a:gd name="connsiteX152" fmla="*/ 11355517 w 12191993"/>
              <a:gd name="connsiteY152" fmla="*/ 511561 h 6858000"/>
              <a:gd name="connsiteX153" fmla="*/ 11369785 w 12191993"/>
              <a:gd name="connsiteY153" fmla="*/ 521840 h 6858000"/>
              <a:gd name="connsiteX154" fmla="*/ 11383254 w 12191993"/>
              <a:gd name="connsiteY154" fmla="*/ 515460 h 6858000"/>
              <a:gd name="connsiteX155" fmla="*/ 11400712 w 12191993"/>
              <a:gd name="connsiteY155" fmla="*/ 532918 h 6858000"/>
              <a:gd name="connsiteX156" fmla="*/ 11397965 w 12191993"/>
              <a:gd name="connsiteY156" fmla="*/ 542222 h 6858000"/>
              <a:gd name="connsiteX157" fmla="*/ 11412233 w 12191993"/>
              <a:gd name="connsiteY157" fmla="*/ 552502 h 6858000"/>
              <a:gd name="connsiteX158" fmla="*/ 11458226 w 12191993"/>
              <a:gd name="connsiteY158" fmla="*/ 428614 h 6858000"/>
              <a:gd name="connsiteX159" fmla="*/ 11383166 w 12191993"/>
              <a:gd name="connsiteY159" fmla="*/ 416917 h 6858000"/>
              <a:gd name="connsiteX160" fmla="*/ 11368810 w 12191993"/>
              <a:gd name="connsiteY160" fmla="*/ 433046 h 6858000"/>
              <a:gd name="connsiteX161" fmla="*/ 11368721 w 12191993"/>
              <a:gd name="connsiteY161" fmla="*/ 433046 h 6858000"/>
              <a:gd name="connsiteX162" fmla="*/ 11283205 w 12191993"/>
              <a:gd name="connsiteY162" fmla="*/ 518562 h 6858000"/>
              <a:gd name="connsiteX163" fmla="*/ 11283205 w 12191993"/>
              <a:gd name="connsiteY163" fmla="*/ 518651 h 6858000"/>
              <a:gd name="connsiteX164" fmla="*/ 11267076 w 12191993"/>
              <a:gd name="connsiteY164" fmla="*/ 533007 h 6858000"/>
              <a:gd name="connsiteX165" fmla="*/ 11283205 w 12191993"/>
              <a:gd name="connsiteY165" fmla="*/ 547363 h 6858000"/>
              <a:gd name="connsiteX166" fmla="*/ 11283205 w 12191993"/>
              <a:gd name="connsiteY166" fmla="*/ 547452 h 6858000"/>
              <a:gd name="connsiteX167" fmla="*/ 11312449 w 12191993"/>
              <a:gd name="connsiteY167" fmla="*/ 605142 h 6858000"/>
              <a:gd name="connsiteX168" fmla="*/ 11321044 w 12191993"/>
              <a:gd name="connsiteY168" fmla="*/ 582013 h 6858000"/>
              <a:gd name="connsiteX169" fmla="*/ 11304118 w 12191993"/>
              <a:gd name="connsiteY169" fmla="*/ 533007 h 6858000"/>
              <a:gd name="connsiteX170" fmla="*/ 11383166 w 12191993"/>
              <a:gd name="connsiteY170" fmla="*/ 453959 h 6858000"/>
              <a:gd name="connsiteX171" fmla="*/ 11410017 w 12191993"/>
              <a:gd name="connsiteY171" fmla="*/ 458656 h 6858000"/>
              <a:gd name="connsiteX172" fmla="*/ 11429247 w 12191993"/>
              <a:gd name="connsiteY172" fmla="*/ 443148 h 6858000"/>
              <a:gd name="connsiteX173" fmla="*/ 11397611 w 12191993"/>
              <a:gd name="connsiteY173" fmla="*/ 433046 h 6858000"/>
              <a:gd name="connsiteX174" fmla="*/ 11397522 w 12191993"/>
              <a:gd name="connsiteY174" fmla="*/ 433046 h 6858000"/>
              <a:gd name="connsiteX175" fmla="*/ 11397433 w 12191993"/>
              <a:gd name="connsiteY175" fmla="*/ 432957 h 6858000"/>
              <a:gd name="connsiteX176" fmla="*/ 11383166 w 12191993"/>
              <a:gd name="connsiteY176" fmla="*/ 416917 h 6858000"/>
              <a:gd name="connsiteX177" fmla="*/ 8469189 w 12191993"/>
              <a:gd name="connsiteY177" fmla="*/ 0 h 6858000"/>
              <a:gd name="connsiteX178" fmla="*/ 12191992 w 12191993"/>
              <a:gd name="connsiteY178" fmla="*/ 0 h 6858000"/>
              <a:gd name="connsiteX179" fmla="*/ 12191992 w 12191993"/>
              <a:gd name="connsiteY179" fmla="*/ 4 h 6858000"/>
              <a:gd name="connsiteX180" fmla="*/ 12191993 w 12191993"/>
              <a:gd name="connsiteY180" fmla="*/ 4 h 6858000"/>
              <a:gd name="connsiteX181" fmla="*/ 12191993 w 12191993"/>
              <a:gd name="connsiteY181" fmla="*/ 6858000 h 6858000"/>
              <a:gd name="connsiteX182" fmla="*/ 9829793 w 12191993"/>
              <a:gd name="connsiteY182" fmla="*/ 6858000 h 6858000"/>
              <a:gd name="connsiteX183" fmla="*/ 6553993 w 12191993"/>
              <a:gd name="connsiteY183" fmla="*/ 6858000 h 6858000"/>
              <a:gd name="connsiteX184" fmla="*/ 0 w 12191993"/>
              <a:gd name="connsiteY184" fmla="*/ 6858000 h 6858000"/>
              <a:gd name="connsiteX185" fmla="*/ 0 w 12191993"/>
              <a:gd name="connsiteY185" fmla="*/ 4 h 6858000"/>
              <a:gd name="connsiteX186" fmla="*/ 6577864 w 12191993"/>
              <a:gd name="connsiteY186" fmla="*/ 4 h 6858000"/>
              <a:gd name="connsiteX187" fmla="*/ 8469189 w 12191993"/>
              <a:gd name="connsiteY187" fmla="*/ 4 h 6858000"/>
              <a:gd name="connsiteX188" fmla="*/ 8469189 w 12191993"/>
              <a:gd name="connsiteY18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698325 w 12191993"/>
              <a:gd name="connsiteY125" fmla="*/ 572530 h 6858000"/>
              <a:gd name="connsiteX126" fmla="*/ 10744200 w 12191993"/>
              <a:gd name="connsiteY126" fmla="*/ 619125 h 6858000"/>
              <a:gd name="connsiteX127" fmla="*/ 10632305 w 12191993"/>
              <a:gd name="connsiteY127" fmla="*/ 513422 h 6858000"/>
              <a:gd name="connsiteX128" fmla="*/ 10615733 w 12191993"/>
              <a:gd name="connsiteY128" fmla="*/ 505446 h 6858000"/>
              <a:gd name="connsiteX129" fmla="*/ 10609175 w 12191993"/>
              <a:gd name="connsiteY129" fmla="*/ 492065 h 6858000"/>
              <a:gd name="connsiteX130" fmla="*/ 10611922 w 12191993"/>
              <a:gd name="connsiteY130" fmla="*/ 482760 h 6858000"/>
              <a:gd name="connsiteX131" fmla="*/ 10619012 w 12191993"/>
              <a:gd name="connsiteY131" fmla="*/ 476645 h 6858000"/>
              <a:gd name="connsiteX132" fmla="*/ 10628317 w 12191993"/>
              <a:gd name="connsiteY132" fmla="*/ 473189 h 6858000"/>
              <a:gd name="connsiteX133" fmla="*/ 10637888 w 12191993"/>
              <a:gd name="connsiteY133" fmla="*/ 472126 h 6858000"/>
              <a:gd name="connsiteX134" fmla="*/ 10654725 w 12191993"/>
              <a:gd name="connsiteY134" fmla="*/ 475316 h 6858000"/>
              <a:gd name="connsiteX135" fmla="*/ 10948050 w 12191993"/>
              <a:gd name="connsiteY135" fmla="*/ 438363 h 6858000"/>
              <a:gd name="connsiteX136" fmla="*/ 10863420 w 12191993"/>
              <a:gd name="connsiteY136" fmla="*/ 439869 h 6858000"/>
              <a:gd name="connsiteX137" fmla="*/ 10830277 w 12191993"/>
              <a:gd name="connsiteY137" fmla="*/ 460252 h 6858000"/>
              <a:gd name="connsiteX138" fmla="*/ 10863420 w 12191993"/>
              <a:gd name="connsiteY138" fmla="*/ 629335 h 6858000"/>
              <a:gd name="connsiteX139" fmla="*/ 10905248 w 12191993"/>
              <a:gd name="connsiteY139" fmla="*/ 636425 h 6858000"/>
              <a:gd name="connsiteX140" fmla="*/ 10947076 w 12191993"/>
              <a:gd name="connsiteY140" fmla="*/ 632082 h 6858000"/>
              <a:gd name="connsiteX141" fmla="*/ 10986511 w 12191993"/>
              <a:gd name="connsiteY141" fmla="*/ 617815 h 6858000"/>
              <a:gd name="connsiteX142" fmla="*/ 10986511 w 12191993"/>
              <a:gd name="connsiteY142" fmla="*/ 516524 h 6858000"/>
              <a:gd name="connsiteX143" fmla="*/ 10910742 w 12191993"/>
              <a:gd name="connsiteY143" fmla="*/ 516524 h 6858000"/>
              <a:gd name="connsiteX144" fmla="*/ 10910742 w 12191993"/>
              <a:gd name="connsiteY144" fmla="*/ 555959 h 6858000"/>
              <a:gd name="connsiteX145" fmla="*/ 10945481 w 12191993"/>
              <a:gd name="connsiteY145" fmla="*/ 555959 h 6858000"/>
              <a:gd name="connsiteX146" fmla="*/ 10945481 w 12191993"/>
              <a:gd name="connsiteY146" fmla="*/ 587419 h 6858000"/>
              <a:gd name="connsiteX147" fmla="*/ 10929352 w 12191993"/>
              <a:gd name="connsiteY147" fmla="*/ 593888 h 6858000"/>
              <a:gd name="connsiteX148" fmla="*/ 10932631 w 12191993"/>
              <a:gd name="connsiteY148" fmla="*/ 476912 h 6858000"/>
              <a:gd name="connsiteX149" fmla="*/ 10948050 w 12191993"/>
              <a:gd name="connsiteY149" fmla="*/ 438363 h 6858000"/>
              <a:gd name="connsiteX150" fmla="*/ 11458226 w 12191993"/>
              <a:gd name="connsiteY150" fmla="*/ 428614 h 6858000"/>
              <a:gd name="connsiteX151" fmla="*/ 11355517 w 12191993"/>
              <a:gd name="connsiteY151" fmla="*/ 511561 h 6858000"/>
              <a:gd name="connsiteX152" fmla="*/ 11369785 w 12191993"/>
              <a:gd name="connsiteY152" fmla="*/ 521840 h 6858000"/>
              <a:gd name="connsiteX153" fmla="*/ 11383254 w 12191993"/>
              <a:gd name="connsiteY153" fmla="*/ 515460 h 6858000"/>
              <a:gd name="connsiteX154" fmla="*/ 11400712 w 12191993"/>
              <a:gd name="connsiteY154" fmla="*/ 532918 h 6858000"/>
              <a:gd name="connsiteX155" fmla="*/ 11397965 w 12191993"/>
              <a:gd name="connsiteY155" fmla="*/ 542222 h 6858000"/>
              <a:gd name="connsiteX156" fmla="*/ 11412233 w 12191993"/>
              <a:gd name="connsiteY156" fmla="*/ 552502 h 6858000"/>
              <a:gd name="connsiteX157" fmla="*/ 11458226 w 12191993"/>
              <a:gd name="connsiteY157" fmla="*/ 428614 h 6858000"/>
              <a:gd name="connsiteX158" fmla="*/ 11383166 w 12191993"/>
              <a:gd name="connsiteY158" fmla="*/ 416917 h 6858000"/>
              <a:gd name="connsiteX159" fmla="*/ 11368810 w 12191993"/>
              <a:gd name="connsiteY159" fmla="*/ 433046 h 6858000"/>
              <a:gd name="connsiteX160" fmla="*/ 11368721 w 12191993"/>
              <a:gd name="connsiteY160" fmla="*/ 433046 h 6858000"/>
              <a:gd name="connsiteX161" fmla="*/ 11283205 w 12191993"/>
              <a:gd name="connsiteY161" fmla="*/ 518562 h 6858000"/>
              <a:gd name="connsiteX162" fmla="*/ 11283205 w 12191993"/>
              <a:gd name="connsiteY162" fmla="*/ 518651 h 6858000"/>
              <a:gd name="connsiteX163" fmla="*/ 11267076 w 12191993"/>
              <a:gd name="connsiteY163" fmla="*/ 533007 h 6858000"/>
              <a:gd name="connsiteX164" fmla="*/ 11283205 w 12191993"/>
              <a:gd name="connsiteY164" fmla="*/ 547363 h 6858000"/>
              <a:gd name="connsiteX165" fmla="*/ 11283205 w 12191993"/>
              <a:gd name="connsiteY165" fmla="*/ 547452 h 6858000"/>
              <a:gd name="connsiteX166" fmla="*/ 11312449 w 12191993"/>
              <a:gd name="connsiteY166" fmla="*/ 605142 h 6858000"/>
              <a:gd name="connsiteX167" fmla="*/ 11321044 w 12191993"/>
              <a:gd name="connsiteY167" fmla="*/ 582013 h 6858000"/>
              <a:gd name="connsiteX168" fmla="*/ 11304118 w 12191993"/>
              <a:gd name="connsiteY168" fmla="*/ 533007 h 6858000"/>
              <a:gd name="connsiteX169" fmla="*/ 11383166 w 12191993"/>
              <a:gd name="connsiteY169" fmla="*/ 453959 h 6858000"/>
              <a:gd name="connsiteX170" fmla="*/ 11410017 w 12191993"/>
              <a:gd name="connsiteY170" fmla="*/ 458656 h 6858000"/>
              <a:gd name="connsiteX171" fmla="*/ 11429247 w 12191993"/>
              <a:gd name="connsiteY171" fmla="*/ 443148 h 6858000"/>
              <a:gd name="connsiteX172" fmla="*/ 11397611 w 12191993"/>
              <a:gd name="connsiteY172" fmla="*/ 433046 h 6858000"/>
              <a:gd name="connsiteX173" fmla="*/ 11397522 w 12191993"/>
              <a:gd name="connsiteY173" fmla="*/ 433046 h 6858000"/>
              <a:gd name="connsiteX174" fmla="*/ 11397433 w 12191993"/>
              <a:gd name="connsiteY174" fmla="*/ 432957 h 6858000"/>
              <a:gd name="connsiteX175" fmla="*/ 11383166 w 12191993"/>
              <a:gd name="connsiteY175" fmla="*/ 416917 h 6858000"/>
              <a:gd name="connsiteX176" fmla="*/ 8469189 w 12191993"/>
              <a:gd name="connsiteY176" fmla="*/ 0 h 6858000"/>
              <a:gd name="connsiteX177" fmla="*/ 12191992 w 12191993"/>
              <a:gd name="connsiteY177" fmla="*/ 0 h 6858000"/>
              <a:gd name="connsiteX178" fmla="*/ 12191992 w 12191993"/>
              <a:gd name="connsiteY178" fmla="*/ 4 h 6858000"/>
              <a:gd name="connsiteX179" fmla="*/ 12191993 w 12191993"/>
              <a:gd name="connsiteY179" fmla="*/ 4 h 6858000"/>
              <a:gd name="connsiteX180" fmla="*/ 12191993 w 12191993"/>
              <a:gd name="connsiteY180" fmla="*/ 6858000 h 6858000"/>
              <a:gd name="connsiteX181" fmla="*/ 9829793 w 12191993"/>
              <a:gd name="connsiteY181" fmla="*/ 6858000 h 6858000"/>
              <a:gd name="connsiteX182" fmla="*/ 6553993 w 12191993"/>
              <a:gd name="connsiteY182" fmla="*/ 6858000 h 6858000"/>
              <a:gd name="connsiteX183" fmla="*/ 0 w 12191993"/>
              <a:gd name="connsiteY183" fmla="*/ 6858000 h 6858000"/>
              <a:gd name="connsiteX184" fmla="*/ 0 w 12191993"/>
              <a:gd name="connsiteY184" fmla="*/ 4 h 6858000"/>
              <a:gd name="connsiteX185" fmla="*/ 6577864 w 12191993"/>
              <a:gd name="connsiteY185" fmla="*/ 4 h 6858000"/>
              <a:gd name="connsiteX186" fmla="*/ 8469189 w 12191993"/>
              <a:gd name="connsiteY186" fmla="*/ 4 h 6858000"/>
              <a:gd name="connsiteX187" fmla="*/ 8469189 w 12191993"/>
              <a:gd name="connsiteY18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744200 w 12191993"/>
              <a:gd name="connsiteY125" fmla="*/ 619125 h 6858000"/>
              <a:gd name="connsiteX126" fmla="*/ 10632305 w 12191993"/>
              <a:gd name="connsiteY126" fmla="*/ 513422 h 6858000"/>
              <a:gd name="connsiteX127" fmla="*/ 10615733 w 12191993"/>
              <a:gd name="connsiteY127" fmla="*/ 505446 h 6858000"/>
              <a:gd name="connsiteX128" fmla="*/ 10609175 w 12191993"/>
              <a:gd name="connsiteY128" fmla="*/ 492065 h 6858000"/>
              <a:gd name="connsiteX129" fmla="*/ 10611922 w 12191993"/>
              <a:gd name="connsiteY129" fmla="*/ 482760 h 6858000"/>
              <a:gd name="connsiteX130" fmla="*/ 10619012 w 12191993"/>
              <a:gd name="connsiteY130" fmla="*/ 476645 h 6858000"/>
              <a:gd name="connsiteX131" fmla="*/ 10628317 w 12191993"/>
              <a:gd name="connsiteY131" fmla="*/ 473189 h 6858000"/>
              <a:gd name="connsiteX132" fmla="*/ 10637888 w 12191993"/>
              <a:gd name="connsiteY132" fmla="*/ 472126 h 6858000"/>
              <a:gd name="connsiteX133" fmla="*/ 10654725 w 12191993"/>
              <a:gd name="connsiteY133" fmla="*/ 475316 h 6858000"/>
              <a:gd name="connsiteX134" fmla="*/ 10948050 w 12191993"/>
              <a:gd name="connsiteY134" fmla="*/ 438363 h 6858000"/>
              <a:gd name="connsiteX135" fmla="*/ 10863420 w 12191993"/>
              <a:gd name="connsiteY135" fmla="*/ 439869 h 6858000"/>
              <a:gd name="connsiteX136" fmla="*/ 10830277 w 12191993"/>
              <a:gd name="connsiteY136" fmla="*/ 460252 h 6858000"/>
              <a:gd name="connsiteX137" fmla="*/ 10863420 w 12191993"/>
              <a:gd name="connsiteY137" fmla="*/ 629335 h 6858000"/>
              <a:gd name="connsiteX138" fmla="*/ 10905248 w 12191993"/>
              <a:gd name="connsiteY138" fmla="*/ 636425 h 6858000"/>
              <a:gd name="connsiteX139" fmla="*/ 10947076 w 12191993"/>
              <a:gd name="connsiteY139" fmla="*/ 632082 h 6858000"/>
              <a:gd name="connsiteX140" fmla="*/ 10986511 w 12191993"/>
              <a:gd name="connsiteY140" fmla="*/ 617815 h 6858000"/>
              <a:gd name="connsiteX141" fmla="*/ 10986511 w 12191993"/>
              <a:gd name="connsiteY141" fmla="*/ 516524 h 6858000"/>
              <a:gd name="connsiteX142" fmla="*/ 10910742 w 12191993"/>
              <a:gd name="connsiteY142" fmla="*/ 516524 h 6858000"/>
              <a:gd name="connsiteX143" fmla="*/ 10910742 w 12191993"/>
              <a:gd name="connsiteY143" fmla="*/ 555959 h 6858000"/>
              <a:gd name="connsiteX144" fmla="*/ 10945481 w 12191993"/>
              <a:gd name="connsiteY144" fmla="*/ 555959 h 6858000"/>
              <a:gd name="connsiteX145" fmla="*/ 10945481 w 12191993"/>
              <a:gd name="connsiteY145" fmla="*/ 587419 h 6858000"/>
              <a:gd name="connsiteX146" fmla="*/ 10929352 w 12191993"/>
              <a:gd name="connsiteY146" fmla="*/ 593888 h 6858000"/>
              <a:gd name="connsiteX147" fmla="*/ 10932631 w 12191993"/>
              <a:gd name="connsiteY147" fmla="*/ 476912 h 6858000"/>
              <a:gd name="connsiteX148" fmla="*/ 10948050 w 12191993"/>
              <a:gd name="connsiteY148" fmla="*/ 438363 h 6858000"/>
              <a:gd name="connsiteX149" fmla="*/ 11458226 w 12191993"/>
              <a:gd name="connsiteY149" fmla="*/ 428614 h 6858000"/>
              <a:gd name="connsiteX150" fmla="*/ 11355517 w 12191993"/>
              <a:gd name="connsiteY150" fmla="*/ 511561 h 6858000"/>
              <a:gd name="connsiteX151" fmla="*/ 11369785 w 12191993"/>
              <a:gd name="connsiteY151" fmla="*/ 521840 h 6858000"/>
              <a:gd name="connsiteX152" fmla="*/ 11383254 w 12191993"/>
              <a:gd name="connsiteY152" fmla="*/ 515460 h 6858000"/>
              <a:gd name="connsiteX153" fmla="*/ 11400712 w 12191993"/>
              <a:gd name="connsiteY153" fmla="*/ 532918 h 6858000"/>
              <a:gd name="connsiteX154" fmla="*/ 11397965 w 12191993"/>
              <a:gd name="connsiteY154" fmla="*/ 542222 h 6858000"/>
              <a:gd name="connsiteX155" fmla="*/ 11412233 w 12191993"/>
              <a:gd name="connsiteY155" fmla="*/ 552502 h 6858000"/>
              <a:gd name="connsiteX156" fmla="*/ 11458226 w 12191993"/>
              <a:gd name="connsiteY156" fmla="*/ 428614 h 6858000"/>
              <a:gd name="connsiteX157" fmla="*/ 11383166 w 12191993"/>
              <a:gd name="connsiteY157" fmla="*/ 416917 h 6858000"/>
              <a:gd name="connsiteX158" fmla="*/ 11368810 w 12191993"/>
              <a:gd name="connsiteY158" fmla="*/ 433046 h 6858000"/>
              <a:gd name="connsiteX159" fmla="*/ 11368721 w 12191993"/>
              <a:gd name="connsiteY159" fmla="*/ 433046 h 6858000"/>
              <a:gd name="connsiteX160" fmla="*/ 11283205 w 12191993"/>
              <a:gd name="connsiteY160" fmla="*/ 518562 h 6858000"/>
              <a:gd name="connsiteX161" fmla="*/ 11283205 w 12191993"/>
              <a:gd name="connsiteY161" fmla="*/ 518651 h 6858000"/>
              <a:gd name="connsiteX162" fmla="*/ 11267076 w 12191993"/>
              <a:gd name="connsiteY162" fmla="*/ 533007 h 6858000"/>
              <a:gd name="connsiteX163" fmla="*/ 11283205 w 12191993"/>
              <a:gd name="connsiteY163" fmla="*/ 547363 h 6858000"/>
              <a:gd name="connsiteX164" fmla="*/ 11283205 w 12191993"/>
              <a:gd name="connsiteY164" fmla="*/ 547452 h 6858000"/>
              <a:gd name="connsiteX165" fmla="*/ 11312449 w 12191993"/>
              <a:gd name="connsiteY165" fmla="*/ 605142 h 6858000"/>
              <a:gd name="connsiteX166" fmla="*/ 11321044 w 12191993"/>
              <a:gd name="connsiteY166" fmla="*/ 582013 h 6858000"/>
              <a:gd name="connsiteX167" fmla="*/ 11304118 w 12191993"/>
              <a:gd name="connsiteY167" fmla="*/ 533007 h 6858000"/>
              <a:gd name="connsiteX168" fmla="*/ 11383166 w 12191993"/>
              <a:gd name="connsiteY168" fmla="*/ 453959 h 6858000"/>
              <a:gd name="connsiteX169" fmla="*/ 11410017 w 12191993"/>
              <a:gd name="connsiteY169" fmla="*/ 458656 h 6858000"/>
              <a:gd name="connsiteX170" fmla="*/ 11429247 w 12191993"/>
              <a:gd name="connsiteY170" fmla="*/ 443148 h 6858000"/>
              <a:gd name="connsiteX171" fmla="*/ 11397611 w 12191993"/>
              <a:gd name="connsiteY171" fmla="*/ 433046 h 6858000"/>
              <a:gd name="connsiteX172" fmla="*/ 11397522 w 12191993"/>
              <a:gd name="connsiteY172" fmla="*/ 433046 h 6858000"/>
              <a:gd name="connsiteX173" fmla="*/ 11397433 w 12191993"/>
              <a:gd name="connsiteY173" fmla="*/ 432957 h 6858000"/>
              <a:gd name="connsiteX174" fmla="*/ 11383166 w 12191993"/>
              <a:gd name="connsiteY174" fmla="*/ 416917 h 6858000"/>
              <a:gd name="connsiteX175" fmla="*/ 8469189 w 12191993"/>
              <a:gd name="connsiteY175" fmla="*/ 0 h 6858000"/>
              <a:gd name="connsiteX176" fmla="*/ 12191992 w 12191993"/>
              <a:gd name="connsiteY176" fmla="*/ 0 h 6858000"/>
              <a:gd name="connsiteX177" fmla="*/ 12191992 w 12191993"/>
              <a:gd name="connsiteY177" fmla="*/ 4 h 6858000"/>
              <a:gd name="connsiteX178" fmla="*/ 12191993 w 12191993"/>
              <a:gd name="connsiteY178" fmla="*/ 4 h 6858000"/>
              <a:gd name="connsiteX179" fmla="*/ 12191993 w 12191993"/>
              <a:gd name="connsiteY179" fmla="*/ 6858000 h 6858000"/>
              <a:gd name="connsiteX180" fmla="*/ 9829793 w 12191993"/>
              <a:gd name="connsiteY180" fmla="*/ 6858000 h 6858000"/>
              <a:gd name="connsiteX181" fmla="*/ 6553993 w 12191993"/>
              <a:gd name="connsiteY181" fmla="*/ 6858000 h 6858000"/>
              <a:gd name="connsiteX182" fmla="*/ 0 w 12191993"/>
              <a:gd name="connsiteY182" fmla="*/ 6858000 h 6858000"/>
              <a:gd name="connsiteX183" fmla="*/ 0 w 12191993"/>
              <a:gd name="connsiteY183" fmla="*/ 4 h 6858000"/>
              <a:gd name="connsiteX184" fmla="*/ 6577864 w 12191993"/>
              <a:gd name="connsiteY184" fmla="*/ 4 h 6858000"/>
              <a:gd name="connsiteX185" fmla="*/ 8469189 w 12191993"/>
              <a:gd name="connsiteY185" fmla="*/ 4 h 6858000"/>
              <a:gd name="connsiteX186" fmla="*/ 8469189 w 12191993"/>
              <a:gd name="connsiteY18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588527 w 12191993"/>
              <a:gd name="connsiteY124" fmla="*/ 630486 h 6858000"/>
              <a:gd name="connsiteX125" fmla="*/ 10744200 w 12191993"/>
              <a:gd name="connsiteY125" fmla="*/ 619125 h 6858000"/>
              <a:gd name="connsiteX126" fmla="*/ 10632305 w 12191993"/>
              <a:gd name="connsiteY126" fmla="*/ 513422 h 6858000"/>
              <a:gd name="connsiteX127" fmla="*/ 10615733 w 12191993"/>
              <a:gd name="connsiteY127" fmla="*/ 505446 h 6858000"/>
              <a:gd name="connsiteX128" fmla="*/ 10609175 w 12191993"/>
              <a:gd name="connsiteY128" fmla="*/ 492065 h 6858000"/>
              <a:gd name="connsiteX129" fmla="*/ 10611922 w 12191993"/>
              <a:gd name="connsiteY129" fmla="*/ 482760 h 6858000"/>
              <a:gd name="connsiteX130" fmla="*/ 10619012 w 12191993"/>
              <a:gd name="connsiteY130" fmla="*/ 476645 h 6858000"/>
              <a:gd name="connsiteX131" fmla="*/ 10628317 w 12191993"/>
              <a:gd name="connsiteY131" fmla="*/ 473189 h 6858000"/>
              <a:gd name="connsiteX132" fmla="*/ 10654725 w 12191993"/>
              <a:gd name="connsiteY132" fmla="*/ 475316 h 6858000"/>
              <a:gd name="connsiteX133" fmla="*/ 10948050 w 12191993"/>
              <a:gd name="connsiteY133" fmla="*/ 438363 h 6858000"/>
              <a:gd name="connsiteX134" fmla="*/ 10863420 w 12191993"/>
              <a:gd name="connsiteY134" fmla="*/ 439869 h 6858000"/>
              <a:gd name="connsiteX135" fmla="*/ 10830277 w 12191993"/>
              <a:gd name="connsiteY135" fmla="*/ 460252 h 6858000"/>
              <a:gd name="connsiteX136" fmla="*/ 10863420 w 12191993"/>
              <a:gd name="connsiteY136" fmla="*/ 629335 h 6858000"/>
              <a:gd name="connsiteX137" fmla="*/ 10905248 w 12191993"/>
              <a:gd name="connsiteY137" fmla="*/ 636425 h 6858000"/>
              <a:gd name="connsiteX138" fmla="*/ 10947076 w 12191993"/>
              <a:gd name="connsiteY138" fmla="*/ 632082 h 6858000"/>
              <a:gd name="connsiteX139" fmla="*/ 10986511 w 12191993"/>
              <a:gd name="connsiteY139" fmla="*/ 617815 h 6858000"/>
              <a:gd name="connsiteX140" fmla="*/ 10986511 w 12191993"/>
              <a:gd name="connsiteY140" fmla="*/ 516524 h 6858000"/>
              <a:gd name="connsiteX141" fmla="*/ 10910742 w 12191993"/>
              <a:gd name="connsiteY141" fmla="*/ 516524 h 6858000"/>
              <a:gd name="connsiteX142" fmla="*/ 10910742 w 12191993"/>
              <a:gd name="connsiteY142" fmla="*/ 555959 h 6858000"/>
              <a:gd name="connsiteX143" fmla="*/ 10945481 w 12191993"/>
              <a:gd name="connsiteY143" fmla="*/ 555959 h 6858000"/>
              <a:gd name="connsiteX144" fmla="*/ 10945481 w 12191993"/>
              <a:gd name="connsiteY144" fmla="*/ 587419 h 6858000"/>
              <a:gd name="connsiteX145" fmla="*/ 10929352 w 12191993"/>
              <a:gd name="connsiteY145" fmla="*/ 593888 h 6858000"/>
              <a:gd name="connsiteX146" fmla="*/ 10932631 w 12191993"/>
              <a:gd name="connsiteY146" fmla="*/ 476912 h 6858000"/>
              <a:gd name="connsiteX147" fmla="*/ 10948050 w 12191993"/>
              <a:gd name="connsiteY147" fmla="*/ 438363 h 6858000"/>
              <a:gd name="connsiteX148" fmla="*/ 11458226 w 12191993"/>
              <a:gd name="connsiteY148" fmla="*/ 428614 h 6858000"/>
              <a:gd name="connsiteX149" fmla="*/ 11355517 w 12191993"/>
              <a:gd name="connsiteY149" fmla="*/ 511561 h 6858000"/>
              <a:gd name="connsiteX150" fmla="*/ 11369785 w 12191993"/>
              <a:gd name="connsiteY150" fmla="*/ 521840 h 6858000"/>
              <a:gd name="connsiteX151" fmla="*/ 11383254 w 12191993"/>
              <a:gd name="connsiteY151" fmla="*/ 515460 h 6858000"/>
              <a:gd name="connsiteX152" fmla="*/ 11400712 w 12191993"/>
              <a:gd name="connsiteY152" fmla="*/ 532918 h 6858000"/>
              <a:gd name="connsiteX153" fmla="*/ 11397965 w 12191993"/>
              <a:gd name="connsiteY153" fmla="*/ 542222 h 6858000"/>
              <a:gd name="connsiteX154" fmla="*/ 11412233 w 12191993"/>
              <a:gd name="connsiteY154" fmla="*/ 552502 h 6858000"/>
              <a:gd name="connsiteX155" fmla="*/ 11458226 w 12191993"/>
              <a:gd name="connsiteY155" fmla="*/ 428614 h 6858000"/>
              <a:gd name="connsiteX156" fmla="*/ 11383166 w 12191993"/>
              <a:gd name="connsiteY156" fmla="*/ 416917 h 6858000"/>
              <a:gd name="connsiteX157" fmla="*/ 11368810 w 12191993"/>
              <a:gd name="connsiteY157" fmla="*/ 433046 h 6858000"/>
              <a:gd name="connsiteX158" fmla="*/ 11368721 w 12191993"/>
              <a:gd name="connsiteY158" fmla="*/ 433046 h 6858000"/>
              <a:gd name="connsiteX159" fmla="*/ 11283205 w 12191993"/>
              <a:gd name="connsiteY159" fmla="*/ 518562 h 6858000"/>
              <a:gd name="connsiteX160" fmla="*/ 11283205 w 12191993"/>
              <a:gd name="connsiteY160" fmla="*/ 518651 h 6858000"/>
              <a:gd name="connsiteX161" fmla="*/ 11267076 w 12191993"/>
              <a:gd name="connsiteY161" fmla="*/ 533007 h 6858000"/>
              <a:gd name="connsiteX162" fmla="*/ 11283205 w 12191993"/>
              <a:gd name="connsiteY162" fmla="*/ 547363 h 6858000"/>
              <a:gd name="connsiteX163" fmla="*/ 11283205 w 12191993"/>
              <a:gd name="connsiteY163" fmla="*/ 547452 h 6858000"/>
              <a:gd name="connsiteX164" fmla="*/ 11312449 w 12191993"/>
              <a:gd name="connsiteY164" fmla="*/ 605142 h 6858000"/>
              <a:gd name="connsiteX165" fmla="*/ 11321044 w 12191993"/>
              <a:gd name="connsiteY165" fmla="*/ 582013 h 6858000"/>
              <a:gd name="connsiteX166" fmla="*/ 11304118 w 12191993"/>
              <a:gd name="connsiteY166" fmla="*/ 533007 h 6858000"/>
              <a:gd name="connsiteX167" fmla="*/ 11383166 w 12191993"/>
              <a:gd name="connsiteY167" fmla="*/ 453959 h 6858000"/>
              <a:gd name="connsiteX168" fmla="*/ 11410017 w 12191993"/>
              <a:gd name="connsiteY168" fmla="*/ 458656 h 6858000"/>
              <a:gd name="connsiteX169" fmla="*/ 11429247 w 12191993"/>
              <a:gd name="connsiteY169" fmla="*/ 443148 h 6858000"/>
              <a:gd name="connsiteX170" fmla="*/ 11397611 w 12191993"/>
              <a:gd name="connsiteY170" fmla="*/ 433046 h 6858000"/>
              <a:gd name="connsiteX171" fmla="*/ 11397522 w 12191993"/>
              <a:gd name="connsiteY171" fmla="*/ 433046 h 6858000"/>
              <a:gd name="connsiteX172" fmla="*/ 11397433 w 12191993"/>
              <a:gd name="connsiteY172" fmla="*/ 432957 h 6858000"/>
              <a:gd name="connsiteX173" fmla="*/ 11383166 w 12191993"/>
              <a:gd name="connsiteY173" fmla="*/ 416917 h 6858000"/>
              <a:gd name="connsiteX174" fmla="*/ 8469189 w 12191993"/>
              <a:gd name="connsiteY174" fmla="*/ 0 h 6858000"/>
              <a:gd name="connsiteX175" fmla="*/ 12191992 w 12191993"/>
              <a:gd name="connsiteY175" fmla="*/ 0 h 6858000"/>
              <a:gd name="connsiteX176" fmla="*/ 12191992 w 12191993"/>
              <a:gd name="connsiteY176" fmla="*/ 4 h 6858000"/>
              <a:gd name="connsiteX177" fmla="*/ 12191993 w 12191993"/>
              <a:gd name="connsiteY177" fmla="*/ 4 h 6858000"/>
              <a:gd name="connsiteX178" fmla="*/ 12191993 w 12191993"/>
              <a:gd name="connsiteY178" fmla="*/ 6858000 h 6858000"/>
              <a:gd name="connsiteX179" fmla="*/ 9829793 w 12191993"/>
              <a:gd name="connsiteY179" fmla="*/ 6858000 h 6858000"/>
              <a:gd name="connsiteX180" fmla="*/ 6553993 w 12191993"/>
              <a:gd name="connsiteY180" fmla="*/ 6858000 h 6858000"/>
              <a:gd name="connsiteX181" fmla="*/ 0 w 12191993"/>
              <a:gd name="connsiteY181" fmla="*/ 6858000 h 6858000"/>
              <a:gd name="connsiteX182" fmla="*/ 0 w 12191993"/>
              <a:gd name="connsiteY182" fmla="*/ 4 h 6858000"/>
              <a:gd name="connsiteX183" fmla="*/ 6577864 w 12191993"/>
              <a:gd name="connsiteY183" fmla="*/ 4 h 6858000"/>
              <a:gd name="connsiteX184" fmla="*/ 8469189 w 12191993"/>
              <a:gd name="connsiteY184" fmla="*/ 4 h 6858000"/>
              <a:gd name="connsiteX185" fmla="*/ 8469189 w 12191993"/>
              <a:gd name="connsiteY18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744200 w 12191993"/>
              <a:gd name="connsiteY124" fmla="*/ 619125 h 6858000"/>
              <a:gd name="connsiteX125" fmla="*/ 10632305 w 12191993"/>
              <a:gd name="connsiteY125" fmla="*/ 513422 h 6858000"/>
              <a:gd name="connsiteX126" fmla="*/ 10615733 w 12191993"/>
              <a:gd name="connsiteY126" fmla="*/ 505446 h 6858000"/>
              <a:gd name="connsiteX127" fmla="*/ 10609175 w 12191993"/>
              <a:gd name="connsiteY127" fmla="*/ 492065 h 6858000"/>
              <a:gd name="connsiteX128" fmla="*/ 10611922 w 12191993"/>
              <a:gd name="connsiteY128" fmla="*/ 482760 h 6858000"/>
              <a:gd name="connsiteX129" fmla="*/ 10619012 w 12191993"/>
              <a:gd name="connsiteY129" fmla="*/ 476645 h 6858000"/>
              <a:gd name="connsiteX130" fmla="*/ 10628317 w 12191993"/>
              <a:gd name="connsiteY130" fmla="*/ 473189 h 6858000"/>
              <a:gd name="connsiteX131" fmla="*/ 10654725 w 12191993"/>
              <a:gd name="connsiteY131" fmla="*/ 475316 h 6858000"/>
              <a:gd name="connsiteX132" fmla="*/ 10948050 w 12191993"/>
              <a:gd name="connsiteY132" fmla="*/ 438363 h 6858000"/>
              <a:gd name="connsiteX133" fmla="*/ 10863420 w 12191993"/>
              <a:gd name="connsiteY133" fmla="*/ 439869 h 6858000"/>
              <a:gd name="connsiteX134" fmla="*/ 10830277 w 12191993"/>
              <a:gd name="connsiteY134" fmla="*/ 460252 h 6858000"/>
              <a:gd name="connsiteX135" fmla="*/ 10863420 w 12191993"/>
              <a:gd name="connsiteY135" fmla="*/ 629335 h 6858000"/>
              <a:gd name="connsiteX136" fmla="*/ 10905248 w 12191993"/>
              <a:gd name="connsiteY136" fmla="*/ 636425 h 6858000"/>
              <a:gd name="connsiteX137" fmla="*/ 10947076 w 12191993"/>
              <a:gd name="connsiteY137" fmla="*/ 632082 h 6858000"/>
              <a:gd name="connsiteX138" fmla="*/ 10986511 w 12191993"/>
              <a:gd name="connsiteY138" fmla="*/ 617815 h 6858000"/>
              <a:gd name="connsiteX139" fmla="*/ 10986511 w 12191993"/>
              <a:gd name="connsiteY139" fmla="*/ 516524 h 6858000"/>
              <a:gd name="connsiteX140" fmla="*/ 10910742 w 12191993"/>
              <a:gd name="connsiteY140" fmla="*/ 516524 h 6858000"/>
              <a:gd name="connsiteX141" fmla="*/ 10910742 w 12191993"/>
              <a:gd name="connsiteY141" fmla="*/ 555959 h 6858000"/>
              <a:gd name="connsiteX142" fmla="*/ 10945481 w 12191993"/>
              <a:gd name="connsiteY142" fmla="*/ 555959 h 6858000"/>
              <a:gd name="connsiteX143" fmla="*/ 10945481 w 12191993"/>
              <a:gd name="connsiteY143" fmla="*/ 587419 h 6858000"/>
              <a:gd name="connsiteX144" fmla="*/ 10929352 w 12191993"/>
              <a:gd name="connsiteY144" fmla="*/ 593888 h 6858000"/>
              <a:gd name="connsiteX145" fmla="*/ 10932631 w 12191993"/>
              <a:gd name="connsiteY145" fmla="*/ 476912 h 6858000"/>
              <a:gd name="connsiteX146" fmla="*/ 10948050 w 12191993"/>
              <a:gd name="connsiteY146" fmla="*/ 438363 h 6858000"/>
              <a:gd name="connsiteX147" fmla="*/ 11458226 w 12191993"/>
              <a:gd name="connsiteY147" fmla="*/ 428614 h 6858000"/>
              <a:gd name="connsiteX148" fmla="*/ 11355517 w 12191993"/>
              <a:gd name="connsiteY148" fmla="*/ 511561 h 6858000"/>
              <a:gd name="connsiteX149" fmla="*/ 11369785 w 12191993"/>
              <a:gd name="connsiteY149" fmla="*/ 521840 h 6858000"/>
              <a:gd name="connsiteX150" fmla="*/ 11383254 w 12191993"/>
              <a:gd name="connsiteY150" fmla="*/ 515460 h 6858000"/>
              <a:gd name="connsiteX151" fmla="*/ 11400712 w 12191993"/>
              <a:gd name="connsiteY151" fmla="*/ 532918 h 6858000"/>
              <a:gd name="connsiteX152" fmla="*/ 11397965 w 12191993"/>
              <a:gd name="connsiteY152" fmla="*/ 542222 h 6858000"/>
              <a:gd name="connsiteX153" fmla="*/ 11412233 w 12191993"/>
              <a:gd name="connsiteY153" fmla="*/ 552502 h 6858000"/>
              <a:gd name="connsiteX154" fmla="*/ 11458226 w 12191993"/>
              <a:gd name="connsiteY154" fmla="*/ 428614 h 6858000"/>
              <a:gd name="connsiteX155" fmla="*/ 11383166 w 12191993"/>
              <a:gd name="connsiteY155" fmla="*/ 416917 h 6858000"/>
              <a:gd name="connsiteX156" fmla="*/ 11368810 w 12191993"/>
              <a:gd name="connsiteY156" fmla="*/ 433046 h 6858000"/>
              <a:gd name="connsiteX157" fmla="*/ 11368721 w 12191993"/>
              <a:gd name="connsiteY157" fmla="*/ 433046 h 6858000"/>
              <a:gd name="connsiteX158" fmla="*/ 11283205 w 12191993"/>
              <a:gd name="connsiteY158" fmla="*/ 518562 h 6858000"/>
              <a:gd name="connsiteX159" fmla="*/ 11283205 w 12191993"/>
              <a:gd name="connsiteY159" fmla="*/ 518651 h 6858000"/>
              <a:gd name="connsiteX160" fmla="*/ 11267076 w 12191993"/>
              <a:gd name="connsiteY160" fmla="*/ 533007 h 6858000"/>
              <a:gd name="connsiteX161" fmla="*/ 11283205 w 12191993"/>
              <a:gd name="connsiteY161" fmla="*/ 547363 h 6858000"/>
              <a:gd name="connsiteX162" fmla="*/ 11283205 w 12191993"/>
              <a:gd name="connsiteY162" fmla="*/ 547452 h 6858000"/>
              <a:gd name="connsiteX163" fmla="*/ 11312449 w 12191993"/>
              <a:gd name="connsiteY163" fmla="*/ 605142 h 6858000"/>
              <a:gd name="connsiteX164" fmla="*/ 11321044 w 12191993"/>
              <a:gd name="connsiteY164" fmla="*/ 582013 h 6858000"/>
              <a:gd name="connsiteX165" fmla="*/ 11304118 w 12191993"/>
              <a:gd name="connsiteY165" fmla="*/ 533007 h 6858000"/>
              <a:gd name="connsiteX166" fmla="*/ 11383166 w 12191993"/>
              <a:gd name="connsiteY166" fmla="*/ 453959 h 6858000"/>
              <a:gd name="connsiteX167" fmla="*/ 11410017 w 12191993"/>
              <a:gd name="connsiteY167" fmla="*/ 458656 h 6858000"/>
              <a:gd name="connsiteX168" fmla="*/ 11429247 w 12191993"/>
              <a:gd name="connsiteY168" fmla="*/ 443148 h 6858000"/>
              <a:gd name="connsiteX169" fmla="*/ 11397611 w 12191993"/>
              <a:gd name="connsiteY169" fmla="*/ 433046 h 6858000"/>
              <a:gd name="connsiteX170" fmla="*/ 11397522 w 12191993"/>
              <a:gd name="connsiteY170" fmla="*/ 433046 h 6858000"/>
              <a:gd name="connsiteX171" fmla="*/ 11397433 w 12191993"/>
              <a:gd name="connsiteY171" fmla="*/ 432957 h 6858000"/>
              <a:gd name="connsiteX172" fmla="*/ 11383166 w 12191993"/>
              <a:gd name="connsiteY172" fmla="*/ 416917 h 6858000"/>
              <a:gd name="connsiteX173" fmla="*/ 8469189 w 12191993"/>
              <a:gd name="connsiteY173" fmla="*/ 0 h 6858000"/>
              <a:gd name="connsiteX174" fmla="*/ 12191992 w 12191993"/>
              <a:gd name="connsiteY174" fmla="*/ 0 h 6858000"/>
              <a:gd name="connsiteX175" fmla="*/ 12191992 w 12191993"/>
              <a:gd name="connsiteY175" fmla="*/ 4 h 6858000"/>
              <a:gd name="connsiteX176" fmla="*/ 12191993 w 12191993"/>
              <a:gd name="connsiteY176" fmla="*/ 4 h 6858000"/>
              <a:gd name="connsiteX177" fmla="*/ 12191993 w 12191993"/>
              <a:gd name="connsiteY177" fmla="*/ 6858000 h 6858000"/>
              <a:gd name="connsiteX178" fmla="*/ 9829793 w 12191993"/>
              <a:gd name="connsiteY178" fmla="*/ 6858000 h 6858000"/>
              <a:gd name="connsiteX179" fmla="*/ 6553993 w 12191993"/>
              <a:gd name="connsiteY179" fmla="*/ 6858000 h 6858000"/>
              <a:gd name="connsiteX180" fmla="*/ 0 w 12191993"/>
              <a:gd name="connsiteY180" fmla="*/ 6858000 h 6858000"/>
              <a:gd name="connsiteX181" fmla="*/ 0 w 12191993"/>
              <a:gd name="connsiteY181" fmla="*/ 4 h 6858000"/>
              <a:gd name="connsiteX182" fmla="*/ 6577864 w 12191993"/>
              <a:gd name="connsiteY182" fmla="*/ 4 h 6858000"/>
              <a:gd name="connsiteX183" fmla="*/ 8469189 w 12191993"/>
              <a:gd name="connsiteY183" fmla="*/ 4 h 6858000"/>
              <a:gd name="connsiteX184" fmla="*/ 8469189 w 12191993"/>
              <a:gd name="connsiteY18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588350 w 12191993"/>
              <a:gd name="connsiteY112" fmla="*/ 537615 h 6858000"/>
              <a:gd name="connsiteX113" fmla="*/ 10610239 w 12191993"/>
              <a:gd name="connsiteY113" fmla="*/ 547185 h 6858000"/>
              <a:gd name="connsiteX114" fmla="*/ 10632127 w 12191993"/>
              <a:gd name="connsiteY114" fmla="*/ 554275 h 6858000"/>
              <a:gd name="connsiteX115" fmla="*/ 10648965 w 12191993"/>
              <a:gd name="connsiteY115" fmla="*/ 562871 h 6858000"/>
              <a:gd name="connsiteX116" fmla="*/ 10655700 w 12191993"/>
              <a:gd name="connsiteY116" fmla="*/ 576695 h 6858000"/>
              <a:gd name="connsiteX117" fmla="*/ 10653130 w 12191993"/>
              <a:gd name="connsiteY117" fmla="*/ 585734 h 6858000"/>
              <a:gd name="connsiteX118" fmla="*/ 10646306 w 12191993"/>
              <a:gd name="connsiteY118" fmla="*/ 592026 h 6858000"/>
              <a:gd name="connsiteX119" fmla="*/ 10636736 w 12191993"/>
              <a:gd name="connsiteY119" fmla="*/ 595748 h 6858000"/>
              <a:gd name="connsiteX120" fmla="*/ 10626190 w 12191993"/>
              <a:gd name="connsiteY120" fmla="*/ 596989 h 6858000"/>
              <a:gd name="connsiteX121" fmla="*/ 10605542 w 12191993"/>
              <a:gd name="connsiteY121" fmla="*/ 592203 h 6858000"/>
              <a:gd name="connsiteX122" fmla="*/ 10588970 w 12191993"/>
              <a:gd name="connsiteY122" fmla="*/ 578645 h 6858000"/>
              <a:gd name="connsiteX123" fmla="*/ 10558397 w 12191993"/>
              <a:gd name="connsiteY123" fmla="*/ 611877 h 6858000"/>
              <a:gd name="connsiteX124" fmla="*/ 10744200 w 12191993"/>
              <a:gd name="connsiteY124" fmla="*/ 619125 h 6858000"/>
              <a:gd name="connsiteX125" fmla="*/ 10632305 w 12191993"/>
              <a:gd name="connsiteY125" fmla="*/ 513422 h 6858000"/>
              <a:gd name="connsiteX126" fmla="*/ 10615733 w 12191993"/>
              <a:gd name="connsiteY126" fmla="*/ 505446 h 6858000"/>
              <a:gd name="connsiteX127" fmla="*/ 10611922 w 12191993"/>
              <a:gd name="connsiteY127" fmla="*/ 482760 h 6858000"/>
              <a:gd name="connsiteX128" fmla="*/ 10619012 w 12191993"/>
              <a:gd name="connsiteY128" fmla="*/ 476645 h 6858000"/>
              <a:gd name="connsiteX129" fmla="*/ 10628317 w 12191993"/>
              <a:gd name="connsiteY129" fmla="*/ 473189 h 6858000"/>
              <a:gd name="connsiteX130" fmla="*/ 10654725 w 12191993"/>
              <a:gd name="connsiteY130" fmla="*/ 475316 h 6858000"/>
              <a:gd name="connsiteX131" fmla="*/ 10948050 w 12191993"/>
              <a:gd name="connsiteY131" fmla="*/ 438363 h 6858000"/>
              <a:gd name="connsiteX132" fmla="*/ 10863420 w 12191993"/>
              <a:gd name="connsiteY132" fmla="*/ 439869 h 6858000"/>
              <a:gd name="connsiteX133" fmla="*/ 10830277 w 12191993"/>
              <a:gd name="connsiteY133" fmla="*/ 460252 h 6858000"/>
              <a:gd name="connsiteX134" fmla="*/ 10863420 w 12191993"/>
              <a:gd name="connsiteY134" fmla="*/ 629335 h 6858000"/>
              <a:gd name="connsiteX135" fmla="*/ 10905248 w 12191993"/>
              <a:gd name="connsiteY135" fmla="*/ 636425 h 6858000"/>
              <a:gd name="connsiteX136" fmla="*/ 10947076 w 12191993"/>
              <a:gd name="connsiteY136" fmla="*/ 632082 h 6858000"/>
              <a:gd name="connsiteX137" fmla="*/ 10986511 w 12191993"/>
              <a:gd name="connsiteY137" fmla="*/ 617815 h 6858000"/>
              <a:gd name="connsiteX138" fmla="*/ 10986511 w 12191993"/>
              <a:gd name="connsiteY138" fmla="*/ 516524 h 6858000"/>
              <a:gd name="connsiteX139" fmla="*/ 10910742 w 12191993"/>
              <a:gd name="connsiteY139" fmla="*/ 516524 h 6858000"/>
              <a:gd name="connsiteX140" fmla="*/ 10910742 w 12191993"/>
              <a:gd name="connsiteY140" fmla="*/ 555959 h 6858000"/>
              <a:gd name="connsiteX141" fmla="*/ 10945481 w 12191993"/>
              <a:gd name="connsiteY141" fmla="*/ 555959 h 6858000"/>
              <a:gd name="connsiteX142" fmla="*/ 10945481 w 12191993"/>
              <a:gd name="connsiteY142" fmla="*/ 587419 h 6858000"/>
              <a:gd name="connsiteX143" fmla="*/ 10929352 w 12191993"/>
              <a:gd name="connsiteY143" fmla="*/ 593888 h 6858000"/>
              <a:gd name="connsiteX144" fmla="*/ 10932631 w 12191993"/>
              <a:gd name="connsiteY144" fmla="*/ 476912 h 6858000"/>
              <a:gd name="connsiteX145" fmla="*/ 10948050 w 12191993"/>
              <a:gd name="connsiteY145" fmla="*/ 438363 h 6858000"/>
              <a:gd name="connsiteX146" fmla="*/ 11458226 w 12191993"/>
              <a:gd name="connsiteY146" fmla="*/ 428614 h 6858000"/>
              <a:gd name="connsiteX147" fmla="*/ 11355517 w 12191993"/>
              <a:gd name="connsiteY147" fmla="*/ 511561 h 6858000"/>
              <a:gd name="connsiteX148" fmla="*/ 11369785 w 12191993"/>
              <a:gd name="connsiteY148" fmla="*/ 521840 h 6858000"/>
              <a:gd name="connsiteX149" fmla="*/ 11383254 w 12191993"/>
              <a:gd name="connsiteY149" fmla="*/ 515460 h 6858000"/>
              <a:gd name="connsiteX150" fmla="*/ 11400712 w 12191993"/>
              <a:gd name="connsiteY150" fmla="*/ 532918 h 6858000"/>
              <a:gd name="connsiteX151" fmla="*/ 11397965 w 12191993"/>
              <a:gd name="connsiteY151" fmla="*/ 542222 h 6858000"/>
              <a:gd name="connsiteX152" fmla="*/ 11412233 w 12191993"/>
              <a:gd name="connsiteY152" fmla="*/ 552502 h 6858000"/>
              <a:gd name="connsiteX153" fmla="*/ 11458226 w 12191993"/>
              <a:gd name="connsiteY153" fmla="*/ 428614 h 6858000"/>
              <a:gd name="connsiteX154" fmla="*/ 11383166 w 12191993"/>
              <a:gd name="connsiteY154" fmla="*/ 416917 h 6858000"/>
              <a:gd name="connsiteX155" fmla="*/ 11368810 w 12191993"/>
              <a:gd name="connsiteY155" fmla="*/ 433046 h 6858000"/>
              <a:gd name="connsiteX156" fmla="*/ 11368721 w 12191993"/>
              <a:gd name="connsiteY156" fmla="*/ 433046 h 6858000"/>
              <a:gd name="connsiteX157" fmla="*/ 11283205 w 12191993"/>
              <a:gd name="connsiteY157" fmla="*/ 518562 h 6858000"/>
              <a:gd name="connsiteX158" fmla="*/ 11283205 w 12191993"/>
              <a:gd name="connsiteY158" fmla="*/ 518651 h 6858000"/>
              <a:gd name="connsiteX159" fmla="*/ 11267076 w 12191993"/>
              <a:gd name="connsiteY159" fmla="*/ 533007 h 6858000"/>
              <a:gd name="connsiteX160" fmla="*/ 11283205 w 12191993"/>
              <a:gd name="connsiteY160" fmla="*/ 547363 h 6858000"/>
              <a:gd name="connsiteX161" fmla="*/ 11283205 w 12191993"/>
              <a:gd name="connsiteY161" fmla="*/ 547452 h 6858000"/>
              <a:gd name="connsiteX162" fmla="*/ 11312449 w 12191993"/>
              <a:gd name="connsiteY162" fmla="*/ 605142 h 6858000"/>
              <a:gd name="connsiteX163" fmla="*/ 11321044 w 12191993"/>
              <a:gd name="connsiteY163" fmla="*/ 582013 h 6858000"/>
              <a:gd name="connsiteX164" fmla="*/ 11304118 w 12191993"/>
              <a:gd name="connsiteY164" fmla="*/ 533007 h 6858000"/>
              <a:gd name="connsiteX165" fmla="*/ 11383166 w 12191993"/>
              <a:gd name="connsiteY165" fmla="*/ 453959 h 6858000"/>
              <a:gd name="connsiteX166" fmla="*/ 11410017 w 12191993"/>
              <a:gd name="connsiteY166" fmla="*/ 458656 h 6858000"/>
              <a:gd name="connsiteX167" fmla="*/ 11429247 w 12191993"/>
              <a:gd name="connsiteY167" fmla="*/ 443148 h 6858000"/>
              <a:gd name="connsiteX168" fmla="*/ 11397611 w 12191993"/>
              <a:gd name="connsiteY168" fmla="*/ 433046 h 6858000"/>
              <a:gd name="connsiteX169" fmla="*/ 11397522 w 12191993"/>
              <a:gd name="connsiteY169" fmla="*/ 433046 h 6858000"/>
              <a:gd name="connsiteX170" fmla="*/ 11397433 w 12191993"/>
              <a:gd name="connsiteY170" fmla="*/ 432957 h 6858000"/>
              <a:gd name="connsiteX171" fmla="*/ 11383166 w 12191993"/>
              <a:gd name="connsiteY171" fmla="*/ 416917 h 6858000"/>
              <a:gd name="connsiteX172" fmla="*/ 8469189 w 12191993"/>
              <a:gd name="connsiteY172" fmla="*/ 0 h 6858000"/>
              <a:gd name="connsiteX173" fmla="*/ 12191992 w 12191993"/>
              <a:gd name="connsiteY173" fmla="*/ 0 h 6858000"/>
              <a:gd name="connsiteX174" fmla="*/ 12191992 w 12191993"/>
              <a:gd name="connsiteY174" fmla="*/ 4 h 6858000"/>
              <a:gd name="connsiteX175" fmla="*/ 12191993 w 12191993"/>
              <a:gd name="connsiteY175" fmla="*/ 4 h 6858000"/>
              <a:gd name="connsiteX176" fmla="*/ 12191993 w 12191993"/>
              <a:gd name="connsiteY176" fmla="*/ 6858000 h 6858000"/>
              <a:gd name="connsiteX177" fmla="*/ 9829793 w 12191993"/>
              <a:gd name="connsiteY177" fmla="*/ 6858000 h 6858000"/>
              <a:gd name="connsiteX178" fmla="*/ 6553993 w 12191993"/>
              <a:gd name="connsiteY178" fmla="*/ 6858000 h 6858000"/>
              <a:gd name="connsiteX179" fmla="*/ 0 w 12191993"/>
              <a:gd name="connsiteY179" fmla="*/ 6858000 h 6858000"/>
              <a:gd name="connsiteX180" fmla="*/ 0 w 12191993"/>
              <a:gd name="connsiteY180" fmla="*/ 4 h 6858000"/>
              <a:gd name="connsiteX181" fmla="*/ 6577864 w 12191993"/>
              <a:gd name="connsiteY181" fmla="*/ 4 h 6858000"/>
              <a:gd name="connsiteX182" fmla="*/ 8469189 w 12191993"/>
              <a:gd name="connsiteY182" fmla="*/ 4 h 6858000"/>
              <a:gd name="connsiteX183" fmla="*/ 8469189 w 12191993"/>
              <a:gd name="connsiteY18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64778 w 12191993"/>
              <a:gd name="connsiteY110" fmla="*/ 495787 h 6858000"/>
              <a:gd name="connsiteX111" fmla="*/ 10571512 w 12191993"/>
              <a:gd name="connsiteY111" fmla="*/ 521752 h 6858000"/>
              <a:gd name="connsiteX112" fmla="*/ 10610239 w 12191993"/>
              <a:gd name="connsiteY112" fmla="*/ 547185 h 6858000"/>
              <a:gd name="connsiteX113" fmla="*/ 10632127 w 12191993"/>
              <a:gd name="connsiteY113" fmla="*/ 554275 h 6858000"/>
              <a:gd name="connsiteX114" fmla="*/ 10648965 w 12191993"/>
              <a:gd name="connsiteY114" fmla="*/ 562871 h 6858000"/>
              <a:gd name="connsiteX115" fmla="*/ 10655700 w 12191993"/>
              <a:gd name="connsiteY115" fmla="*/ 576695 h 6858000"/>
              <a:gd name="connsiteX116" fmla="*/ 10653130 w 12191993"/>
              <a:gd name="connsiteY116" fmla="*/ 585734 h 6858000"/>
              <a:gd name="connsiteX117" fmla="*/ 10646306 w 12191993"/>
              <a:gd name="connsiteY117" fmla="*/ 592026 h 6858000"/>
              <a:gd name="connsiteX118" fmla="*/ 10636736 w 12191993"/>
              <a:gd name="connsiteY118" fmla="*/ 595748 h 6858000"/>
              <a:gd name="connsiteX119" fmla="*/ 10626190 w 12191993"/>
              <a:gd name="connsiteY119" fmla="*/ 596989 h 6858000"/>
              <a:gd name="connsiteX120" fmla="*/ 10605542 w 12191993"/>
              <a:gd name="connsiteY120" fmla="*/ 592203 h 6858000"/>
              <a:gd name="connsiteX121" fmla="*/ 10588970 w 12191993"/>
              <a:gd name="connsiteY121" fmla="*/ 578645 h 6858000"/>
              <a:gd name="connsiteX122" fmla="*/ 10558397 w 12191993"/>
              <a:gd name="connsiteY122" fmla="*/ 611877 h 6858000"/>
              <a:gd name="connsiteX123" fmla="*/ 10744200 w 12191993"/>
              <a:gd name="connsiteY123" fmla="*/ 619125 h 6858000"/>
              <a:gd name="connsiteX124" fmla="*/ 10632305 w 12191993"/>
              <a:gd name="connsiteY124" fmla="*/ 513422 h 6858000"/>
              <a:gd name="connsiteX125" fmla="*/ 10615733 w 12191993"/>
              <a:gd name="connsiteY125" fmla="*/ 505446 h 6858000"/>
              <a:gd name="connsiteX126" fmla="*/ 10611922 w 12191993"/>
              <a:gd name="connsiteY126" fmla="*/ 482760 h 6858000"/>
              <a:gd name="connsiteX127" fmla="*/ 10619012 w 12191993"/>
              <a:gd name="connsiteY127" fmla="*/ 476645 h 6858000"/>
              <a:gd name="connsiteX128" fmla="*/ 10628317 w 12191993"/>
              <a:gd name="connsiteY128" fmla="*/ 473189 h 6858000"/>
              <a:gd name="connsiteX129" fmla="*/ 10654725 w 12191993"/>
              <a:gd name="connsiteY129" fmla="*/ 475316 h 6858000"/>
              <a:gd name="connsiteX130" fmla="*/ 10948050 w 12191993"/>
              <a:gd name="connsiteY130" fmla="*/ 438363 h 6858000"/>
              <a:gd name="connsiteX131" fmla="*/ 10863420 w 12191993"/>
              <a:gd name="connsiteY131" fmla="*/ 439869 h 6858000"/>
              <a:gd name="connsiteX132" fmla="*/ 10830277 w 12191993"/>
              <a:gd name="connsiteY132" fmla="*/ 460252 h 6858000"/>
              <a:gd name="connsiteX133" fmla="*/ 10863420 w 12191993"/>
              <a:gd name="connsiteY133" fmla="*/ 629335 h 6858000"/>
              <a:gd name="connsiteX134" fmla="*/ 10905248 w 12191993"/>
              <a:gd name="connsiteY134" fmla="*/ 636425 h 6858000"/>
              <a:gd name="connsiteX135" fmla="*/ 10947076 w 12191993"/>
              <a:gd name="connsiteY135" fmla="*/ 632082 h 6858000"/>
              <a:gd name="connsiteX136" fmla="*/ 10986511 w 12191993"/>
              <a:gd name="connsiteY136" fmla="*/ 617815 h 6858000"/>
              <a:gd name="connsiteX137" fmla="*/ 10986511 w 12191993"/>
              <a:gd name="connsiteY137" fmla="*/ 516524 h 6858000"/>
              <a:gd name="connsiteX138" fmla="*/ 10910742 w 12191993"/>
              <a:gd name="connsiteY138" fmla="*/ 516524 h 6858000"/>
              <a:gd name="connsiteX139" fmla="*/ 10910742 w 12191993"/>
              <a:gd name="connsiteY139" fmla="*/ 555959 h 6858000"/>
              <a:gd name="connsiteX140" fmla="*/ 10945481 w 12191993"/>
              <a:gd name="connsiteY140" fmla="*/ 555959 h 6858000"/>
              <a:gd name="connsiteX141" fmla="*/ 10945481 w 12191993"/>
              <a:gd name="connsiteY141" fmla="*/ 587419 h 6858000"/>
              <a:gd name="connsiteX142" fmla="*/ 10929352 w 12191993"/>
              <a:gd name="connsiteY142" fmla="*/ 593888 h 6858000"/>
              <a:gd name="connsiteX143" fmla="*/ 10932631 w 12191993"/>
              <a:gd name="connsiteY143" fmla="*/ 476912 h 6858000"/>
              <a:gd name="connsiteX144" fmla="*/ 10948050 w 12191993"/>
              <a:gd name="connsiteY144" fmla="*/ 438363 h 6858000"/>
              <a:gd name="connsiteX145" fmla="*/ 11458226 w 12191993"/>
              <a:gd name="connsiteY145" fmla="*/ 428614 h 6858000"/>
              <a:gd name="connsiteX146" fmla="*/ 11355517 w 12191993"/>
              <a:gd name="connsiteY146" fmla="*/ 511561 h 6858000"/>
              <a:gd name="connsiteX147" fmla="*/ 11369785 w 12191993"/>
              <a:gd name="connsiteY147" fmla="*/ 521840 h 6858000"/>
              <a:gd name="connsiteX148" fmla="*/ 11383254 w 12191993"/>
              <a:gd name="connsiteY148" fmla="*/ 515460 h 6858000"/>
              <a:gd name="connsiteX149" fmla="*/ 11400712 w 12191993"/>
              <a:gd name="connsiteY149" fmla="*/ 532918 h 6858000"/>
              <a:gd name="connsiteX150" fmla="*/ 11397965 w 12191993"/>
              <a:gd name="connsiteY150" fmla="*/ 542222 h 6858000"/>
              <a:gd name="connsiteX151" fmla="*/ 11412233 w 12191993"/>
              <a:gd name="connsiteY151" fmla="*/ 552502 h 6858000"/>
              <a:gd name="connsiteX152" fmla="*/ 11458226 w 12191993"/>
              <a:gd name="connsiteY152" fmla="*/ 428614 h 6858000"/>
              <a:gd name="connsiteX153" fmla="*/ 11383166 w 12191993"/>
              <a:gd name="connsiteY153" fmla="*/ 416917 h 6858000"/>
              <a:gd name="connsiteX154" fmla="*/ 11368810 w 12191993"/>
              <a:gd name="connsiteY154" fmla="*/ 433046 h 6858000"/>
              <a:gd name="connsiteX155" fmla="*/ 11368721 w 12191993"/>
              <a:gd name="connsiteY155" fmla="*/ 433046 h 6858000"/>
              <a:gd name="connsiteX156" fmla="*/ 11283205 w 12191993"/>
              <a:gd name="connsiteY156" fmla="*/ 518562 h 6858000"/>
              <a:gd name="connsiteX157" fmla="*/ 11283205 w 12191993"/>
              <a:gd name="connsiteY157" fmla="*/ 518651 h 6858000"/>
              <a:gd name="connsiteX158" fmla="*/ 11267076 w 12191993"/>
              <a:gd name="connsiteY158" fmla="*/ 533007 h 6858000"/>
              <a:gd name="connsiteX159" fmla="*/ 11283205 w 12191993"/>
              <a:gd name="connsiteY159" fmla="*/ 547363 h 6858000"/>
              <a:gd name="connsiteX160" fmla="*/ 11283205 w 12191993"/>
              <a:gd name="connsiteY160" fmla="*/ 547452 h 6858000"/>
              <a:gd name="connsiteX161" fmla="*/ 11312449 w 12191993"/>
              <a:gd name="connsiteY161" fmla="*/ 605142 h 6858000"/>
              <a:gd name="connsiteX162" fmla="*/ 11321044 w 12191993"/>
              <a:gd name="connsiteY162" fmla="*/ 582013 h 6858000"/>
              <a:gd name="connsiteX163" fmla="*/ 11304118 w 12191993"/>
              <a:gd name="connsiteY163" fmla="*/ 533007 h 6858000"/>
              <a:gd name="connsiteX164" fmla="*/ 11383166 w 12191993"/>
              <a:gd name="connsiteY164" fmla="*/ 453959 h 6858000"/>
              <a:gd name="connsiteX165" fmla="*/ 11410017 w 12191993"/>
              <a:gd name="connsiteY165" fmla="*/ 458656 h 6858000"/>
              <a:gd name="connsiteX166" fmla="*/ 11429247 w 12191993"/>
              <a:gd name="connsiteY166" fmla="*/ 443148 h 6858000"/>
              <a:gd name="connsiteX167" fmla="*/ 11397611 w 12191993"/>
              <a:gd name="connsiteY167" fmla="*/ 433046 h 6858000"/>
              <a:gd name="connsiteX168" fmla="*/ 11397522 w 12191993"/>
              <a:gd name="connsiteY168" fmla="*/ 433046 h 6858000"/>
              <a:gd name="connsiteX169" fmla="*/ 11397433 w 12191993"/>
              <a:gd name="connsiteY169" fmla="*/ 432957 h 6858000"/>
              <a:gd name="connsiteX170" fmla="*/ 11383166 w 12191993"/>
              <a:gd name="connsiteY170" fmla="*/ 416917 h 6858000"/>
              <a:gd name="connsiteX171" fmla="*/ 8469189 w 12191993"/>
              <a:gd name="connsiteY171" fmla="*/ 0 h 6858000"/>
              <a:gd name="connsiteX172" fmla="*/ 12191992 w 12191993"/>
              <a:gd name="connsiteY172" fmla="*/ 0 h 6858000"/>
              <a:gd name="connsiteX173" fmla="*/ 12191992 w 12191993"/>
              <a:gd name="connsiteY173" fmla="*/ 4 h 6858000"/>
              <a:gd name="connsiteX174" fmla="*/ 12191993 w 12191993"/>
              <a:gd name="connsiteY174" fmla="*/ 4 h 6858000"/>
              <a:gd name="connsiteX175" fmla="*/ 12191993 w 12191993"/>
              <a:gd name="connsiteY175" fmla="*/ 6858000 h 6858000"/>
              <a:gd name="connsiteX176" fmla="*/ 9829793 w 12191993"/>
              <a:gd name="connsiteY176" fmla="*/ 6858000 h 6858000"/>
              <a:gd name="connsiteX177" fmla="*/ 6553993 w 12191993"/>
              <a:gd name="connsiteY177" fmla="*/ 6858000 h 6858000"/>
              <a:gd name="connsiteX178" fmla="*/ 0 w 12191993"/>
              <a:gd name="connsiteY178" fmla="*/ 6858000 h 6858000"/>
              <a:gd name="connsiteX179" fmla="*/ 0 w 12191993"/>
              <a:gd name="connsiteY179" fmla="*/ 4 h 6858000"/>
              <a:gd name="connsiteX180" fmla="*/ 6577864 w 12191993"/>
              <a:gd name="connsiteY180" fmla="*/ 4 h 6858000"/>
              <a:gd name="connsiteX181" fmla="*/ 8469189 w 12191993"/>
              <a:gd name="connsiteY181" fmla="*/ 4 h 6858000"/>
              <a:gd name="connsiteX182" fmla="*/ 8469189 w 12191993"/>
              <a:gd name="connsiteY18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588970 w 12191993"/>
              <a:gd name="connsiteY120" fmla="*/ 578645 h 6858000"/>
              <a:gd name="connsiteX121" fmla="*/ 10558397 w 12191993"/>
              <a:gd name="connsiteY121" fmla="*/ 611877 h 6858000"/>
              <a:gd name="connsiteX122" fmla="*/ 10744200 w 12191993"/>
              <a:gd name="connsiteY122" fmla="*/ 619125 h 6858000"/>
              <a:gd name="connsiteX123" fmla="*/ 10632305 w 12191993"/>
              <a:gd name="connsiteY123" fmla="*/ 513422 h 6858000"/>
              <a:gd name="connsiteX124" fmla="*/ 10615733 w 12191993"/>
              <a:gd name="connsiteY124" fmla="*/ 505446 h 6858000"/>
              <a:gd name="connsiteX125" fmla="*/ 10611922 w 12191993"/>
              <a:gd name="connsiteY125" fmla="*/ 482760 h 6858000"/>
              <a:gd name="connsiteX126" fmla="*/ 10619012 w 12191993"/>
              <a:gd name="connsiteY126" fmla="*/ 476645 h 6858000"/>
              <a:gd name="connsiteX127" fmla="*/ 10628317 w 12191993"/>
              <a:gd name="connsiteY127" fmla="*/ 473189 h 6858000"/>
              <a:gd name="connsiteX128" fmla="*/ 10654725 w 12191993"/>
              <a:gd name="connsiteY128" fmla="*/ 475316 h 6858000"/>
              <a:gd name="connsiteX129" fmla="*/ 10948050 w 12191993"/>
              <a:gd name="connsiteY129" fmla="*/ 438363 h 6858000"/>
              <a:gd name="connsiteX130" fmla="*/ 10863420 w 12191993"/>
              <a:gd name="connsiteY130" fmla="*/ 439869 h 6858000"/>
              <a:gd name="connsiteX131" fmla="*/ 10830277 w 12191993"/>
              <a:gd name="connsiteY131" fmla="*/ 460252 h 6858000"/>
              <a:gd name="connsiteX132" fmla="*/ 10863420 w 12191993"/>
              <a:gd name="connsiteY132" fmla="*/ 629335 h 6858000"/>
              <a:gd name="connsiteX133" fmla="*/ 10905248 w 12191993"/>
              <a:gd name="connsiteY133" fmla="*/ 636425 h 6858000"/>
              <a:gd name="connsiteX134" fmla="*/ 10947076 w 12191993"/>
              <a:gd name="connsiteY134" fmla="*/ 632082 h 6858000"/>
              <a:gd name="connsiteX135" fmla="*/ 10986511 w 12191993"/>
              <a:gd name="connsiteY135" fmla="*/ 617815 h 6858000"/>
              <a:gd name="connsiteX136" fmla="*/ 10986511 w 12191993"/>
              <a:gd name="connsiteY136" fmla="*/ 516524 h 6858000"/>
              <a:gd name="connsiteX137" fmla="*/ 10910742 w 12191993"/>
              <a:gd name="connsiteY137" fmla="*/ 516524 h 6858000"/>
              <a:gd name="connsiteX138" fmla="*/ 10910742 w 12191993"/>
              <a:gd name="connsiteY138" fmla="*/ 555959 h 6858000"/>
              <a:gd name="connsiteX139" fmla="*/ 10945481 w 12191993"/>
              <a:gd name="connsiteY139" fmla="*/ 555959 h 6858000"/>
              <a:gd name="connsiteX140" fmla="*/ 10945481 w 12191993"/>
              <a:gd name="connsiteY140" fmla="*/ 587419 h 6858000"/>
              <a:gd name="connsiteX141" fmla="*/ 10929352 w 12191993"/>
              <a:gd name="connsiteY141" fmla="*/ 593888 h 6858000"/>
              <a:gd name="connsiteX142" fmla="*/ 10932631 w 12191993"/>
              <a:gd name="connsiteY142" fmla="*/ 476912 h 6858000"/>
              <a:gd name="connsiteX143" fmla="*/ 10948050 w 12191993"/>
              <a:gd name="connsiteY143" fmla="*/ 438363 h 6858000"/>
              <a:gd name="connsiteX144" fmla="*/ 11458226 w 12191993"/>
              <a:gd name="connsiteY144" fmla="*/ 428614 h 6858000"/>
              <a:gd name="connsiteX145" fmla="*/ 11355517 w 12191993"/>
              <a:gd name="connsiteY145" fmla="*/ 511561 h 6858000"/>
              <a:gd name="connsiteX146" fmla="*/ 11369785 w 12191993"/>
              <a:gd name="connsiteY146" fmla="*/ 521840 h 6858000"/>
              <a:gd name="connsiteX147" fmla="*/ 11383254 w 12191993"/>
              <a:gd name="connsiteY147" fmla="*/ 515460 h 6858000"/>
              <a:gd name="connsiteX148" fmla="*/ 11400712 w 12191993"/>
              <a:gd name="connsiteY148" fmla="*/ 532918 h 6858000"/>
              <a:gd name="connsiteX149" fmla="*/ 11397965 w 12191993"/>
              <a:gd name="connsiteY149" fmla="*/ 542222 h 6858000"/>
              <a:gd name="connsiteX150" fmla="*/ 11412233 w 12191993"/>
              <a:gd name="connsiteY150" fmla="*/ 552502 h 6858000"/>
              <a:gd name="connsiteX151" fmla="*/ 11458226 w 12191993"/>
              <a:gd name="connsiteY151" fmla="*/ 428614 h 6858000"/>
              <a:gd name="connsiteX152" fmla="*/ 11383166 w 12191993"/>
              <a:gd name="connsiteY152" fmla="*/ 416917 h 6858000"/>
              <a:gd name="connsiteX153" fmla="*/ 11368810 w 12191993"/>
              <a:gd name="connsiteY153" fmla="*/ 433046 h 6858000"/>
              <a:gd name="connsiteX154" fmla="*/ 11368721 w 12191993"/>
              <a:gd name="connsiteY154" fmla="*/ 433046 h 6858000"/>
              <a:gd name="connsiteX155" fmla="*/ 11283205 w 12191993"/>
              <a:gd name="connsiteY155" fmla="*/ 518562 h 6858000"/>
              <a:gd name="connsiteX156" fmla="*/ 11283205 w 12191993"/>
              <a:gd name="connsiteY156" fmla="*/ 518651 h 6858000"/>
              <a:gd name="connsiteX157" fmla="*/ 11267076 w 12191993"/>
              <a:gd name="connsiteY157" fmla="*/ 533007 h 6858000"/>
              <a:gd name="connsiteX158" fmla="*/ 11283205 w 12191993"/>
              <a:gd name="connsiteY158" fmla="*/ 547363 h 6858000"/>
              <a:gd name="connsiteX159" fmla="*/ 11283205 w 12191993"/>
              <a:gd name="connsiteY159" fmla="*/ 547452 h 6858000"/>
              <a:gd name="connsiteX160" fmla="*/ 11312449 w 12191993"/>
              <a:gd name="connsiteY160" fmla="*/ 605142 h 6858000"/>
              <a:gd name="connsiteX161" fmla="*/ 11321044 w 12191993"/>
              <a:gd name="connsiteY161" fmla="*/ 582013 h 6858000"/>
              <a:gd name="connsiteX162" fmla="*/ 11304118 w 12191993"/>
              <a:gd name="connsiteY162" fmla="*/ 533007 h 6858000"/>
              <a:gd name="connsiteX163" fmla="*/ 11383166 w 12191993"/>
              <a:gd name="connsiteY163" fmla="*/ 453959 h 6858000"/>
              <a:gd name="connsiteX164" fmla="*/ 11410017 w 12191993"/>
              <a:gd name="connsiteY164" fmla="*/ 458656 h 6858000"/>
              <a:gd name="connsiteX165" fmla="*/ 11429247 w 12191993"/>
              <a:gd name="connsiteY165" fmla="*/ 443148 h 6858000"/>
              <a:gd name="connsiteX166" fmla="*/ 11397611 w 12191993"/>
              <a:gd name="connsiteY166" fmla="*/ 433046 h 6858000"/>
              <a:gd name="connsiteX167" fmla="*/ 11397522 w 12191993"/>
              <a:gd name="connsiteY167" fmla="*/ 433046 h 6858000"/>
              <a:gd name="connsiteX168" fmla="*/ 11397433 w 12191993"/>
              <a:gd name="connsiteY168" fmla="*/ 432957 h 6858000"/>
              <a:gd name="connsiteX169" fmla="*/ 11383166 w 12191993"/>
              <a:gd name="connsiteY169" fmla="*/ 416917 h 6858000"/>
              <a:gd name="connsiteX170" fmla="*/ 8469189 w 12191993"/>
              <a:gd name="connsiteY170" fmla="*/ 0 h 6858000"/>
              <a:gd name="connsiteX171" fmla="*/ 12191992 w 12191993"/>
              <a:gd name="connsiteY171" fmla="*/ 0 h 6858000"/>
              <a:gd name="connsiteX172" fmla="*/ 12191992 w 12191993"/>
              <a:gd name="connsiteY172" fmla="*/ 4 h 6858000"/>
              <a:gd name="connsiteX173" fmla="*/ 12191993 w 12191993"/>
              <a:gd name="connsiteY173" fmla="*/ 4 h 6858000"/>
              <a:gd name="connsiteX174" fmla="*/ 12191993 w 12191993"/>
              <a:gd name="connsiteY174" fmla="*/ 6858000 h 6858000"/>
              <a:gd name="connsiteX175" fmla="*/ 9829793 w 12191993"/>
              <a:gd name="connsiteY175" fmla="*/ 6858000 h 6858000"/>
              <a:gd name="connsiteX176" fmla="*/ 6553993 w 12191993"/>
              <a:gd name="connsiteY176" fmla="*/ 6858000 h 6858000"/>
              <a:gd name="connsiteX177" fmla="*/ 0 w 12191993"/>
              <a:gd name="connsiteY177" fmla="*/ 6858000 h 6858000"/>
              <a:gd name="connsiteX178" fmla="*/ 0 w 12191993"/>
              <a:gd name="connsiteY178" fmla="*/ 4 h 6858000"/>
              <a:gd name="connsiteX179" fmla="*/ 6577864 w 12191993"/>
              <a:gd name="connsiteY179" fmla="*/ 4 h 6858000"/>
              <a:gd name="connsiteX180" fmla="*/ 8469189 w 12191993"/>
              <a:gd name="connsiteY180" fmla="*/ 4 h 6858000"/>
              <a:gd name="connsiteX181" fmla="*/ 8469189 w 12191993"/>
              <a:gd name="connsiteY18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588970 w 12191993"/>
              <a:gd name="connsiteY120" fmla="*/ 578645 h 6858000"/>
              <a:gd name="connsiteX121" fmla="*/ 10558397 w 12191993"/>
              <a:gd name="connsiteY121" fmla="*/ 611877 h 6858000"/>
              <a:gd name="connsiteX122" fmla="*/ 10744200 w 12191993"/>
              <a:gd name="connsiteY122" fmla="*/ 619125 h 6858000"/>
              <a:gd name="connsiteX123" fmla="*/ 10632305 w 12191993"/>
              <a:gd name="connsiteY123" fmla="*/ 513422 h 6858000"/>
              <a:gd name="connsiteX124" fmla="*/ 10611922 w 12191993"/>
              <a:gd name="connsiteY124" fmla="*/ 482760 h 6858000"/>
              <a:gd name="connsiteX125" fmla="*/ 10619012 w 12191993"/>
              <a:gd name="connsiteY125" fmla="*/ 476645 h 6858000"/>
              <a:gd name="connsiteX126" fmla="*/ 10628317 w 12191993"/>
              <a:gd name="connsiteY126" fmla="*/ 473189 h 6858000"/>
              <a:gd name="connsiteX127" fmla="*/ 10654725 w 12191993"/>
              <a:gd name="connsiteY127" fmla="*/ 475316 h 6858000"/>
              <a:gd name="connsiteX128" fmla="*/ 10948050 w 12191993"/>
              <a:gd name="connsiteY128" fmla="*/ 438363 h 6858000"/>
              <a:gd name="connsiteX129" fmla="*/ 10863420 w 12191993"/>
              <a:gd name="connsiteY129" fmla="*/ 439869 h 6858000"/>
              <a:gd name="connsiteX130" fmla="*/ 10830277 w 12191993"/>
              <a:gd name="connsiteY130" fmla="*/ 460252 h 6858000"/>
              <a:gd name="connsiteX131" fmla="*/ 10863420 w 12191993"/>
              <a:gd name="connsiteY131" fmla="*/ 629335 h 6858000"/>
              <a:gd name="connsiteX132" fmla="*/ 10905248 w 12191993"/>
              <a:gd name="connsiteY132" fmla="*/ 636425 h 6858000"/>
              <a:gd name="connsiteX133" fmla="*/ 10947076 w 12191993"/>
              <a:gd name="connsiteY133" fmla="*/ 632082 h 6858000"/>
              <a:gd name="connsiteX134" fmla="*/ 10986511 w 12191993"/>
              <a:gd name="connsiteY134" fmla="*/ 617815 h 6858000"/>
              <a:gd name="connsiteX135" fmla="*/ 10986511 w 12191993"/>
              <a:gd name="connsiteY135" fmla="*/ 516524 h 6858000"/>
              <a:gd name="connsiteX136" fmla="*/ 10910742 w 12191993"/>
              <a:gd name="connsiteY136" fmla="*/ 516524 h 6858000"/>
              <a:gd name="connsiteX137" fmla="*/ 10910742 w 12191993"/>
              <a:gd name="connsiteY137" fmla="*/ 555959 h 6858000"/>
              <a:gd name="connsiteX138" fmla="*/ 10945481 w 12191993"/>
              <a:gd name="connsiteY138" fmla="*/ 555959 h 6858000"/>
              <a:gd name="connsiteX139" fmla="*/ 10945481 w 12191993"/>
              <a:gd name="connsiteY139" fmla="*/ 587419 h 6858000"/>
              <a:gd name="connsiteX140" fmla="*/ 10929352 w 12191993"/>
              <a:gd name="connsiteY140" fmla="*/ 593888 h 6858000"/>
              <a:gd name="connsiteX141" fmla="*/ 10932631 w 12191993"/>
              <a:gd name="connsiteY141" fmla="*/ 476912 h 6858000"/>
              <a:gd name="connsiteX142" fmla="*/ 10948050 w 12191993"/>
              <a:gd name="connsiteY142" fmla="*/ 438363 h 6858000"/>
              <a:gd name="connsiteX143" fmla="*/ 11458226 w 12191993"/>
              <a:gd name="connsiteY143" fmla="*/ 428614 h 6858000"/>
              <a:gd name="connsiteX144" fmla="*/ 11355517 w 12191993"/>
              <a:gd name="connsiteY144" fmla="*/ 511561 h 6858000"/>
              <a:gd name="connsiteX145" fmla="*/ 11369785 w 12191993"/>
              <a:gd name="connsiteY145" fmla="*/ 521840 h 6858000"/>
              <a:gd name="connsiteX146" fmla="*/ 11383254 w 12191993"/>
              <a:gd name="connsiteY146" fmla="*/ 515460 h 6858000"/>
              <a:gd name="connsiteX147" fmla="*/ 11400712 w 12191993"/>
              <a:gd name="connsiteY147" fmla="*/ 532918 h 6858000"/>
              <a:gd name="connsiteX148" fmla="*/ 11397965 w 12191993"/>
              <a:gd name="connsiteY148" fmla="*/ 542222 h 6858000"/>
              <a:gd name="connsiteX149" fmla="*/ 11412233 w 12191993"/>
              <a:gd name="connsiteY149" fmla="*/ 552502 h 6858000"/>
              <a:gd name="connsiteX150" fmla="*/ 11458226 w 12191993"/>
              <a:gd name="connsiteY150" fmla="*/ 428614 h 6858000"/>
              <a:gd name="connsiteX151" fmla="*/ 11383166 w 12191993"/>
              <a:gd name="connsiteY151" fmla="*/ 416917 h 6858000"/>
              <a:gd name="connsiteX152" fmla="*/ 11368810 w 12191993"/>
              <a:gd name="connsiteY152" fmla="*/ 433046 h 6858000"/>
              <a:gd name="connsiteX153" fmla="*/ 11368721 w 12191993"/>
              <a:gd name="connsiteY153" fmla="*/ 433046 h 6858000"/>
              <a:gd name="connsiteX154" fmla="*/ 11283205 w 12191993"/>
              <a:gd name="connsiteY154" fmla="*/ 518562 h 6858000"/>
              <a:gd name="connsiteX155" fmla="*/ 11283205 w 12191993"/>
              <a:gd name="connsiteY155" fmla="*/ 518651 h 6858000"/>
              <a:gd name="connsiteX156" fmla="*/ 11267076 w 12191993"/>
              <a:gd name="connsiteY156" fmla="*/ 533007 h 6858000"/>
              <a:gd name="connsiteX157" fmla="*/ 11283205 w 12191993"/>
              <a:gd name="connsiteY157" fmla="*/ 547363 h 6858000"/>
              <a:gd name="connsiteX158" fmla="*/ 11283205 w 12191993"/>
              <a:gd name="connsiteY158" fmla="*/ 547452 h 6858000"/>
              <a:gd name="connsiteX159" fmla="*/ 11312449 w 12191993"/>
              <a:gd name="connsiteY159" fmla="*/ 605142 h 6858000"/>
              <a:gd name="connsiteX160" fmla="*/ 11321044 w 12191993"/>
              <a:gd name="connsiteY160" fmla="*/ 582013 h 6858000"/>
              <a:gd name="connsiteX161" fmla="*/ 11304118 w 12191993"/>
              <a:gd name="connsiteY161" fmla="*/ 533007 h 6858000"/>
              <a:gd name="connsiteX162" fmla="*/ 11383166 w 12191993"/>
              <a:gd name="connsiteY162" fmla="*/ 453959 h 6858000"/>
              <a:gd name="connsiteX163" fmla="*/ 11410017 w 12191993"/>
              <a:gd name="connsiteY163" fmla="*/ 458656 h 6858000"/>
              <a:gd name="connsiteX164" fmla="*/ 11429247 w 12191993"/>
              <a:gd name="connsiteY164" fmla="*/ 443148 h 6858000"/>
              <a:gd name="connsiteX165" fmla="*/ 11397611 w 12191993"/>
              <a:gd name="connsiteY165" fmla="*/ 433046 h 6858000"/>
              <a:gd name="connsiteX166" fmla="*/ 11397522 w 12191993"/>
              <a:gd name="connsiteY166" fmla="*/ 433046 h 6858000"/>
              <a:gd name="connsiteX167" fmla="*/ 11397433 w 12191993"/>
              <a:gd name="connsiteY167" fmla="*/ 432957 h 6858000"/>
              <a:gd name="connsiteX168" fmla="*/ 11383166 w 12191993"/>
              <a:gd name="connsiteY168" fmla="*/ 416917 h 6858000"/>
              <a:gd name="connsiteX169" fmla="*/ 8469189 w 12191993"/>
              <a:gd name="connsiteY169" fmla="*/ 0 h 6858000"/>
              <a:gd name="connsiteX170" fmla="*/ 12191992 w 12191993"/>
              <a:gd name="connsiteY170" fmla="*/ 0 h 6858000"/>
              <a:gd name="connsiteX171" fmla="*/ 12191992 w 12191993"/>
              <a:gd name="connsiteY171" fmla="*/ 4 h 6858000"/>
              <a:gd name="connsiteX172" fmla="*/ 12191993 w 12191993"/>
              <a:gd name="connsiteY172" fmla="*/ 4 h 6858000"/>
              <a:gd name="connsiteX173" fmla="*/ 12191993 w 12191993"/>
              <a:gd name="connsiteY173" fmla="*/ 6858000 h 6858000"/>
              <a:gd name="connsiteX174" fmla="*/ 9829793 w 12191993"/>
              <a:gd name="connsiteY174" fmla="*/ 6858000 h 6858000"/>
              <a:gd name="connsiteX175" fmla="*/ 6553993 w 12191993"/>
              <a:gd name="connsiteY175" fmla="*/ 6858000 h 6858000"/>
              <a:gd name="connsiteX176" fmla="*/ 0 w 12191993"/>
              <a:gd name="connsiteY176" fmla="*/ 6858000 h 6858000"/>
              <a:gd name="connsiteX177" fmla="*/ 0 w 12191993"/>
              <a:gd name="connsiteY177" fmla="*/ 4 h 6858000"/>
              <a:gd name="connsiteX178" fmla="*/ 6577864 w 12191993"/>
              <a:gd name="connsiteY178" fmla="*/ 4 h 6858000"/>
              <a:gd name="connsiteX179" fmla="*/ 8469189 w 12191993"/>
              <a:gd name="connsiteY179" fmla="*/ 4 h 6858000"/>
              <a:gd name="connsiteX180" fmla="*/ 8469189 w 12191993"/>
              <a:gd name="connsiteY18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588970 w 12191993"/>
              <a:gd name="connsiteY120" fmla="*/ 578645 h 6858000"/>
              <a:gd name="connsiteX121" fmla="*/ 10744200 w 12191993"/>
              <a:gd name="connsiteY121" fmla="*/ 619125 h 6858000"/>
              <a:gd name="connsiteX122" fmla="*/ 10632305 w 12191993"/>
              <a:gd name="connsiteY122" fmla="*/ 513422 h 6858000"/>
              <a:gd name="connsiteX123" fmla="*/ 10611922 w 12191993"/>
              <a:gd name="connsiteY123" fmla="*/ 482760 h 6858000"/>
              <a:gd name="connsiteX124" fmla="*/ 10619012 w 12191993"/>
              <a:gd name="connsiteY124" fmla="*/ 476645 h 6858000"/>
              <a:gd name="connsiteX125" fmla="*/ 10628317 w 12191993"/>
              <a:gd name="connsiteY125" fmla="*/ 473189 h 6858000"/>
              <a:gd name="connsiteX126" fmla="*/ 10654725 w 12191993"/>
              <a:gd name="connsiteY126" fmla="*/ 475316 h 6858000"/>
              <a:gd name="connsiteX127" fmla="*/ 10948050 w 12191993"/>
              <a:gd name="connsiteY127" fmla="*/ 438363 h 6858000"/>
              <a:gd name="connsiteX128" fmla="*/ 10863420 w 12191993"/>
              <a:gd name="connsiteY128" fmla="*/ 439869 h 6858000"/>
              <a:gd name="connsiteX129" fmla="*/ 10830277 w 12191993"/>
              <a:gd name="connsiteY129" fmla="*/ 460252 h 6858000"/>
              <a:gd name="connsiteX130" fmla="*/ 10863420 w 12191993"/>
              <a:gd name="connsiteY130" fmla="*/ 629335 h 6858000"/>
              <a:gd name="connsiteX131" fmla="*/ 10905248 w 12191993"/>
              <a:gd name="connsiteY131" fmla="*/ 636425 h 6858000"/>
              <a:gd name="connsiteX132" fmla="*/ 10947076 w 12191993"/>
              <a:gd name="connsiteY132" fmla="*/ 632082 h 6858000"/>
              <a:gd name="connsiteX133" fmla="*/ 10986511 w 12191993"/>
              <a:gd name="connsiteY133" fmla="*/ 617815 h 6858000"/>
              <a:gd name="connsiteX134" fmla="*/ 10986511 w 12191993"/>
              <a:gd name="connsiteY134" fmla="*/ 516524 h 6858000"/>
              <a:gd name="connsiteX135" fmla="*/ 10910742 w 12191993"/>
              <a:gd name="connsiteY135" fmla="*/ 516524 h 6858000"/>
              <a:gd name="connsiteX136" fmla="*/ 10910742 w 12191993"/>
              <a:gd name="connsiteY136" fmla="*/ 555959 h 6858000"/>
              <a:gd name="connsiteX137" fmla="*/ 10945481 w 12191993"/>
              <a:gd name="connsiteY137" fmla="*/ 555959 h 6858000"/>
              <a:gd name="connsiteX138" fmla="*/ 10945481 w 12191993"/>
              <a:gd name="connsiteY138" fmla="*/ 587419 h 6858000"/>
              <a:gd name="connsiteX139" fmla="*/ 10929352 w 12191993"/>
              <a:gd name="connsiteY139" fmla="*/ 593888 h 6858000"/>
              <a:gd name="connsiteX140" fmla="*/ 10932631 w 12191993"/>
              <a:gd name="connsiteY140" fmla="*/ 476912 h 6858000"/>
              <a:gd name="connsiteX141" fmla="*/ 10948050 w 12191993"/>
              <a:gd name="connsiteY141" fmla="*/ 438363 h 6858000"/>
              <a:gd name="connsiteX142" fmla="*/ 11458226 w 12191993"/>
              <a:gd name="connsiteY142" fmla="*/ 428614 h 6858000"/>
              <a:gd name="connsiteX143" fmla="*/ 11355517 w 12191993"/>
              <a:gd name="connsiteY143" fmla="*/ 511561 h 6858000"/>
              <a:gd name="connsiteX144" fmla="*/ 11369785 w 12191993"/>
              <a:gd name="connsiteY144" fmla="*/ 521840 h 6858000"/>
              <a:gd name="connsiteX145" fmla="*/ 11383254 w 12191993"/>
              <a:gd name="connsiteY145" fmla="*/ 515460 h 6858000"/>
              <a:gd name="connsiteX146" fmla="*/ 11400712 w 12191993"/>
              <a:gd name="connsiteY146" fmla="*/ 532918 h 6858000"/>
              <a:gd name="connsiteX147" fmla="*/ 11397965 w 12191993"/>
              <a:gd name="connsiteY147" fmla="*/ 542222 h 6858000"/>
              <a:gd name="connsiteX148" fmla="*/ 11412233 w 12191993"/>
              <a:gd name="connsiteY148" fmla="*/ 552502 h 6858000"/>
              <a:gd name="connsiteX149" fmla="*/ 11458226 w 12191993"/>
              <a:gd name="connsiteY149" fmla="*/ 428614 h 6858000"/>
              <a:gd name="connsiteX150" fmla="*/ 11383166 w 12191993"/>
              <a:gd name="connsiteY150" fmla="*/ 416917 h 6858000"/>
              <a:gd name="connsiteX151" fmla="*/ 11368810 w 12191993"/>
              <a:gd name="connsiteY151" fmla="*/ 433046 h 6858000"/>
              <a:gd name="connsiteX152" fmla="*/ 11368721 w 12191993"/>
              <a:gd name="connsiteY152" fmla="*/ 433046 h 6858000"/>
              <a:gd name="connsiteX153" fmla="*/ 11283205 w 12191993"/>
              <a:gd name="connsiteY153" fmla="*/ 518562 h 6858000"/>
              <a:gd name="connsiteX154" fmla="*/ 11283205 w 12191993"/>
              <a:gd name="connsiteY154" fmla="*/ 518651 h 6858000"/>
              <a:gd name="connsiteX155" fmla="*/ 11267076 w 12191993"/>
              <a:gd name="connsiteY155" fmla="*/ 533007 h 6858000"/>
              <a:gd name="connsiteX156" fmla="*/ 11283205 w 12191993"/>
              <a:gd name="connsiteY156" fmla="*/ 547363 h 6858000"/>
              <a:gd name="connsiteX157" fmla="*/ 11283205 w 12191993"/>
              <a:gd name="connsiteY157" fmla="*/ 547452 h 6858000"/>
              <a:gd name="connsiteX158" fmla="*/ 11312449 w 12191993"/>
              <a:gd name="connsiteY158" fmla="*/ 605142 h 6858000"/>
              <a:gd name="connsiteX159" fmla="*/ 11321044 w 12191993"/>
              <a:gd name="connsiteY159" fmla="*/ 582013 h 6858000"/>
              <a:gd name="connsiteX160" fmla="*/ 11304118 w 12191993"/>
              <a:gd name="connsiteY160" fmla="*/ 533007 h 6858000"/>
              <a:gd name="connsiteX161" fmla="*/ 11383166 w 12191993"/>
              <a:gd name="connsiteY161" fmla="*/ 453959 h 6858000"/>
              <a:gd name="connsiteX162" fmla="*/ 11410017 w 12191993"/>
              <a:gd name="connsiteY162" fmla="*/ 458656 h 6858000"/>
              <a:gd name="connsiteX163" fmla="*/ 11429247 w 12191993"/>
              <a:gd name="connsiteY163" fmla="*/ 443148 h 6858000"/>
              <a:gd name="connsiteX164" fmla="*/ 11397611 w 12191993"/>
              <a:gd name="connsiteY164" fmla="*/ 433046 h 6858000"/>
              <a:gd name="connsiteX165" fmla="*/ 11397522 w 12191993"/>
              <a:gd name="connsiteY165" fmla="*/ 433046 h 6858000"/>
              <a:gd name="connsiteX166" fmla="*/ 11397433 w 12191993"/>
              <a:gd name="connsiteY166" fmla="*/ 432957 h 6858000"/>
              <a:gd name="connsiteX167" fmla="*/ 11383166 w 12191993"/>
              <a:gd name="connsiteY167" fmla="*/ 416917 h 6858000"/>
              <a:gd name="connsiteX168" fmla="*/ 8469189 w 12191993"/>
              <a:gd name="connsiteY168" fmla="*/ 0 h 6858000"/>
              <a:gd name="connsiteX169" fmla="*/ 12191992 w 12191993"/>
              <a:gd name="connsiteY169" fmla="*/ 0 h 6858000"/>
              <a:gd name="connsiteX170" fmla="*/ 12191992 w 12191993"/>
              <a:gd name="connsiteY170" fmla="*/ 4 h 6858000"/>
              <a:gd name="connsiteX171" fmla="*/ 12191993 w 12191993"/>
              <a:gd name="connsiteY171" fmla="*/ 4 h 6858000"/>
              <a:gd name="connsiteX172" fmla="*/ 12191993 w 12191993"/>
              <a:gd name="connsiteY172" fmla="*/ 6858000 h 6858000"/>
              <a:gd name="connsiteX173" fmla="*/ 9829793 w 12191993"/>
              <a:gd name="connsiteY173" fmla="*/ 6858000 h 6858000"/>
              <a:gd name="connsiteX174" fmla="*/ 6553993 w 12191993"/>
              <a:gd name="connsiteY174" fmla="*/ 6858000 h 6858000"/>
              <a:gd name="connsiteX175" fmla="*/ 0 w 12191993"/>
              <a:gd name="connsiteY175" fmla="*/ 6858000 h 6858000"/>
              <a:gd name="connsiteX176" fmla="*/ 0 w 12191993"/>
              <a:gd name="connsiteY176" fmla="*/ 4 h 6858000"/>
              <a:gd name="connsiteX177" fmla="*/ 6577864 w 12191993"/>
              <a:gd name="connsiteY177" fmla="*/ 4 h 6858000"/>
              <a:gd name="connsiteX178" fmla="*/ 8469189 w 12191993"/>
              <a:gd name="connsiteY178" fmla="*/ 4 h 6858000"/>
              <a:gd name="connsiteX179" fmla="*/ 8469189 w 12191993"/>
              <a:gd name="connsiteY17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744200 w 12191993"/>
              <a:gd name="connsiteY120" fmla="*/ 619125 h 6858000"/>
              <a:gd name="connsiteX121" fmla="*/ 10632305 w 12191993"/>
              <a:gd name="connsiteY121" fmla="*/ 513422 h 6858000"/>
              <a:gd name="connsiteX122" fmla="*/ 10611922 w 12191993"/>
              <a:gd name="connsiteY122" fmla="*/ 482760 h 6858000"/>
              <a:gd name="connsiteX123" fmla="*/ 10619012 w 12191993"/>
              <a:gd name="connsiteY123" fmla="*/ 476645 h 6858000"/>
              <a:gd name="connsiteX124" fmla="*/ 10628317 w 12191993"/>
              <a:gd name="connsiteY124" fmla="*/ 473189 h 6858000"/>
              <a:gd name="connsiteX125" fmla="*/ 10654725 w 12191993"/>
              <a:gd name="connsiteY125" fmla="*/ 475316 h 6858000"/>
              <a:gd name="connsiteX126" fmla="*/ 10948050 w 12191993"/>
              <a:gd name="connsiteY126" fmla="*/ 438363 h 6858000"/>
              <a:gd name="connsiteX127" fmla="*/ 10863420 w 12191993"/>
              <a:gd name="connsiteY127" fmla="*/ 439869 h 6858000"/>
              <a:gd name="connsiteX128" fmla="*/ 10830277 w 12191993"/>
              <a:gd name="connsiteY128" fmla="*/ 460252 h 6858000"/>
              <a:gd name="connsiteX129" fmla="*/ 10863420 w 12191993"/>
              <a:gd name="connsiteY129" fmla="*/ 629335 h 6858000"/>
              <a:gd name="connsiteX130" fmla="*/ 10905248 w 12191993"/>
              <a:gd name="connsiteY130" fmla="*/ 636425 h 6858000"/>
              <a:gd name="connsiteX131" fmla="*/ 10947076 w 12191993"/>
              <a:gd name="connsiteY131" fmla="*/ 632082 h 6858000"/>
              <a:gd name="connsiteX132" fmla="*/ 10986511 w 12191993"/>
              <a:gd name="connsiteY132" fmla="*/ 617815 h 6858000"/>
              <a:gd name="connsiteX133" fmla="*/ 10986511 w 12191993"/>
              <a:gd name="connsiteY133" fmla="*/ 516524 h 6858000"/>
              <a:gd name="connsiteX134" fmla="*/ 10910742 w 12191993"/>
              <a:gd name="connsiteY134" fmla="*/ 516524 h 6858000"/>
              <a:gd name="connsiteX135" fmla="*/ 10910742 w 12191993"/>
              <a:gd name="connsiteY135" fmla="*/ 555959 h 6858000"/>
              <a:gd name="connsiteX136" fmla="*/ 10945481 w 12191993"/>
              <a:gd name="connsiteY136" fmla="*/ 555959 h 6858000"/>
              <a:gd name="connsiteX137" fmla="*/ 10945481 w 12191993"/>
              <a:gd name="connsiteY137" fmla="*/ 587419 h 6858000"/>
              <a:gd name="connsiteX138" fmla="*/ 10929352 w 12191993"/>
              <a:gd name="connsiteY138" fmla="*/ 593888 h 6858000"/>
              <a:gd name="connsiteX139" fmla="*/ 10932631 w 12191993"/>
              <a:gd name="connsiteY139" fmla="*/ 476912 h 6858000"/>
              <a:gd name="connsiteX140" fmla="*/ 10948050 w 12191993"/>
              <a:gd name="connsiteY140" fmla="*/ 438363 h 6858000"/>
              <a:gd name="connsiteX141" fmla="*/ 11458226 w 12191993"/>
              <a:gd name="connsiteY141" fmla="*/ 428614 h 6858000"/>
              <a:gd name="connsiteX142" fmla="*/ 11355517 w 12191993"/>
              <a:gd name="connsiteY142" fmla="*/ 511561 h 6858000"/>
              <a:gd name="connsiteX143" fmla="*/ 11369785 w 12191993"/>
              <a:gd name="connsiteY143" fmla="*/ 521840 h 6858000"/>
              <a:gd name="connsiteX144" fmla="*/ 11383254 w 12191993"/>
              <a:gd name="connsiteY144" fmla="*/ 515460 h 6858000"/>
              <a:gd name="connsiteX145" fmla="*/ 11400712 w 12191993"/>
              <a:gd name="connsiteY145" fmla="*/ 532918 h 6858000"/>
              <a:gd name="connsiteX146" fmla="*/ 11397965 w 12191993"/>
              <a:gd name="connsiteY146" fmla="*/ 542222 h 6858000"/>
              <a:gd name="connsiteX147" fmla="*/ 11412233 w 12191993"/>
              <a:gd name="connsiteY147" fmla="*/ 552502 h 6858000"/>
              <a:gd name="connsiteX148" fmla="*/ 11458226 w 12191993"/>
              <a:gd name="connsiteY148" fmla="*/ 428614 h 6858000"/>
              <a:gd name="connsiteX149" fmla="*/ 11383166 w 12191993"/>
              <a:gd name="connsiteY149" fmla="*/ 416917 h 6858000"/>
              <a:gd name="connsiteX150" fmla="*/ 11368810 w 12191993"/>
              <a:gd name="connsiteY150" fmla="*/ 433046 h 6858000"/>
              <a:gd name="connsiteX151" fmla="*/ 11368721 w 12191993"/>
              <a:gd name="connsiteY151" fmla="*/ 433046 h 6858000"/>
              <a:gd name="connsiteX152" fmla="*/ 11283205 w 12191993"/>
              <a:gd name="connsiteY152" fmla="*/ 518562 h 6858000"/>
              <a:gd name="connsiteX153" fmla="*/ 11283205 w 12191993"/>
              <a:gd name="connsiteY153" fmla="*/ 518651 h 6858000"/>
              <a:gd name="connsiteX154" fmla="*/ 11267076 w 12191993"/>
              <a:gd name="connsiteY154" fmla="*/ 533007 h 6858000"/>
              <a:gd name="connsiteX155" fmla="*/ 11283205 w 12191993"/>
              <a:gd name="connsiteY155" fmla="*/ 547363 h 6858000"/>
              <a:gd name="connsiteX156" fmla="*/ 11283205 w 12191993"/>
              <a:gd name="connsiteY156" fmla="*/ 547452 h 6858000"/>
              <a:gd name="connsiteX157" fmla="*/ 11312449 w 12191993"/>
              <a:gd name="connsiteY157" fmla="*/ 605142 h 6858000"/>
              <a:gd name="connsiteX158" fmla="*/ 11321044 w 12191993"/>
              <a:gd name="connsiteY158" fmla="*/ 582013 h 6858000"/>
              <a:gd name="connsiteX159" fmla="*/ 11304118 w 12191993"/>
              <a:gd name="connsiteY159" fmla="*/ 533007 h 6858000"/>
              <a:gd name="connsiteX160" fmla="*/ 11383166 w 12191993"/>
              <a:gd name="connsiteY160" fmla="*/ 453959 h 6858000"/>
              <a:gd name="connsiteX161" fmla="*/ 11410017 w 12191993"/>
              <a:gd name="connsiteY161" fmla="*/ 458656 h 6858000"/>
              <a:gd name="connsiteX162" fmla="*/ 11429247 w 12191993"/>
              <a:gd name="connsiteY162" fmla="*/ 443148 h 6858000"/>
              <a:gd name="connsiteX163" fmla="*/ 11397611 w 12191993"/>
              <a:gd name="connsiteY163" fmla="*/ 433046 h 6858000"/>
              <a:gd name="connsiteX164" fmla="*/ 11397522 w 12191993"/>
              <a:gd name="connsiteY164" fmla="*/ 433046 h 6858000"/>
              <a:gd name="connsiteX165" fmla="*/ 11397433 w 12191993"/>
              <a:gd name="connsiteY165" fmla="*/ 432957 h 6858000"/>
              <a:gd name="connsiteX166" fmla="*/ 11383166 w 12191993"/>
              <a:gd name="connsiteY166" fmla="*/ 416917 h 6858000"/>
              <a:gd name="connsiteX167" fmla="*/ 8469189 w 12191993"/>
              <a:gd name="connsiteY167" fmla="*/ 0 h 6858000"/>
              <a:gd name="connsiteX168" fmla="*/ 12191992 w 12191993"/>
              <a:gd name="connsiteY168" fmla="*/ 0 h 6858000"/>
              <a:gd name="connsiteX169" fmla="*/ 12191992 w 12191993"/>
              <a:gd name="connsiteY169" fmla="*/ 4 h 6858000"/>
              <a:gd name="connsiteX170" fmla="*/ 12191993 w 12191993"/>
              <a:gd name="connsiteY170" fmla="*/ 4 h 6858000"/>
              <a:gd name="connsiteX171" fmla="*/ 12191993 w 12191993"/>
              <a:gd name="connsiteY171" fmla="*/ 6858000 h 6858000"/>
              <a:gd name="connsiteX172" fmla="*/ 9829793 w 12191993"/>
              <a:gd name="connsiteY172" fmla="*/ 6858000 h 6858000"/>
              <a:gd name="connsiteX173" fmla="*/ 6553993 w 12191993"/>
              <a:gd name="connsiteY173" fmla="*/ 6858000 h 6858000"/>
              <a:gd name="connsiteX174" fmla="*/ 0 w 12191993"/>
              <a:gd name="connsiteY174" fmla="*/ 6858000 h 6858000"/>
              <a:gd name="connsiteX175" fmla="*/ 0 w 12191993"/>
              <a:gd name="connsiteY175" fmla="*/ 4 h 6858000"/>
              <a:gd name="connsiteX176" fmla="*/ 6577864 w 12191993"/>
              <a:gd name="connsiteY176" fmla="*/ 4 h 6858000"/>
              <a:gd name="connsiteX177" fmla="*/ 8469189 w 12191993"/>
              <a:gd name="connsiteY177" fmla="*/ 4 h 6858000"/>
              <a:gd name="connsiteX178" fmla="*/ 8469189 w 12191993"/>
              <a:gd name="connsiteY17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744200 w 12191993"/>
              <a:gd name="connsiteY120" fmla="*/ 619125 h 6858000"/>
              <a:gd name="connsiteX121" fmla="*/ 10632305 w 12191993"/>
              <a:gd name="connsiteY121" fmla="*/ 513422 h 6858000"/>
              <a:gd name="connsiteX122" fmla="*/ 10611922 w 12191993"/>
              <a:gd name="connsiteY122" fmla="*/ 482760 h 6858000"/>
              <a:gd name="connsiteX123" fmla="*/ 10619012 w 12191993"/>
              <a:gd name="connsiteY123" fmla="*/ 476645 h 6858000"/>
              <a:gd name="connsiteX124" fmla="*/ 10654725 w 12191993"/>
              <a:gd name="connsiteY124" fmla="*/ 475316 h 6858000"/>
              <a:gd name="connsiteX125" fmla="*/ 10948050 w 12191993"/>
              <a:gd name="connsiteY125" fmla="*/ 438363 h 6858000"/>
              <a:gd name="connsiteX126" fmla="*/ 10863420 w 12191993"/>
              <a:gd name="connsiteY126" fmla="*/ 439869 h 6858000"/>
              <a:gd name="connsiteX127" fmla="*/ 10830277 w 12191993"/>
              <a:gd name="connsiteY127" fmla="*/ 460252 h 6858000"/>
              <a:gd name="connsiteX128" fmla="*/ 10863420 w 12191993"/>
              <a:gd name="connsiteY128" fmla="*/ 629335 h 6858000"/>
              <a:gd name="connsiteX129" fmla="*/ 10905248 w 12191993"/>
              <a:gd name="connsiteY129" fmla="*/ 636425 h 6858000"/>
              <a:gd name="connsiteX130" fmla="*/ 10947076 w 12191993"/>
              <a:gd name="connsiteY130" fmla="*/ 632082 h 6858000"/>
              <a:gd name="connsiteX131" fmla="*/ 10986511 w 12191993"/>
              <a:gd name="connsiteY131" fmla="*/ 617815 h 6858000"/>
              <a:gd name="connsiteX132" fmla="*/ 10986511 w 12191993"/>
              <a:gd name="connsiteY132" fmla="*/ 516524 h 6858000"/>
              <a:gd name="connsiteX133" fmla="*/ 10910742 w 12191993"/>
              <a:gd name="connsiteY133" fmla="*/ 516524 h 6858000"/>
              <a:gd name="connsiteX134" fmla="*/ 10910742 w 12191993"/>
              <a:gd name="connsiteY134" fmla="*/ 555959 h 6858000"/>
              <a:gd name="connsiteX135" fmla="*/ 10945481 w 12191993"/>
              <a:gd name="connsiteY135" fmla="*/ 555959 h 6858000"/>
              <a:gd name="connsiteX136" fmla="*/ 10945481 w 12191993"/>
              <a:gd name="connsiteY136" fmla="*/ 587419 h 6858000"/>
              <a:gd name="connsiteX137" fmla="*/ 10929352 w 12191993"/>
              <a:gd name="connsiteY137" fmla="*/ 593888 h 6858000"/>
              <a:gd name="connsiteX138" fmla="*/ 10932631 w 12191993"/>
              <a:gd name="connsiteY138" fmla="*/ 476912 h 6858000"/>
              <a:gd name="connsiteX139" fmla="*/ 10948050 w 12191993"/>
              <a:gd name="connsiteY139" fmla="*/ 438363 h 6858000"/>
              <a:gd name="connsiteX140" fmla="*/ 11458226 w 12191993"/>
              <a:gd name="connsiteY140" fmla="*/ 428614 h 6858000"/>
              <a:gd name="connsiteX141" fmla="*/ 11355517 w 12191993"/>
              <a:gd name="connsiteY141" fmla="*/ 511561 h 6858000"/>
              <a:gd name="connsiteX142" fmla="*/ 11369785 w 12191993"/>
              <a:gd name="connsiteY142" fmla="*/ 521840 h 6858000"/>
              <a:gd name="connsiteX143" fmla="*/ 11383254 w 12191993"/>
              <a:gd name="connsiteY143" fmla="*/ 515460 h 6858000"/>
              <a:gd name="connsiteX144" fmla="*/ 11400712 w 12191993"/>
              <a:gd name="connsiteY144" fmla="*/ 532918 h 6858000"/>
              <a:gd name="connsiteX145" fmla="*/ 11397965 w 12191993"/>
              <a:gd name="connsiteY145" fmla="*/ 542222 h 6858000"/>
              <a:gd name="connsiteX146" fmla="*/ 11412233 w 12191993"/>
              <a:gd name="connsiteY146" fmla="*/ 552502 h 6858000"/>
              <a:gd name="connsiteX147" fmla="*/ 11458226 w 12191993"/>
              <a:gd name="connsiteY147" fmla="*/ 428614 h 6858000"/>
              <a:gd name="connsiteX148" fmla="*/ 11383166 w 12191993"/>
              <a:gd name="connsiteY148" fmla="*/ 416917 h 6858000"/>
              <a:gd name="connsiteX149" fmla="*/ 11368810 w 12191993"/>
              <a:gd name="connsiteY149" fmla="*/ 433046 h 6858000"/>
              <a:gd name="connsiteX150" fmla="*/ 11368721 w 12191993"/>
              <a:gd name="connsiteY150" fmla="*/ 433046 h 6858000"/>
              <a:gd name="connsiteX151" fmla="*/ 11283205 w 12191993"/>
              <a:gd name="connsiteY151" fmla="*/ 518562 h 6858000"/>
              <a:gd name="connsiteX152" fmla="*/ 11283205 w 12191993"/>
              <a:gd name="connsiteY152" fmla="*/ 518651 h 6858000"/>
              <a:gd name="connsiteX153" fmla="*/ 11267076 w 12191993"/>
              <a:gd name="connsiteY153" fmla="*/ 533007 h 6858000"/>
              <a:gd name="connsiteX154" fmla="*/ 11283205 w 12191993"/>
              <a:gd name="connsiteY154" fmla="*/ 547363 h 6858000"/>
              <a:gd name="connsiteX155" fmla="*/ 11283205 w 12191993"/>
              <a:gd name="connsiteY155" fmla="*/ 547452 h 6858000"/>
              <a:gd name="connsiteX156" fmla="*/ 11312449 w 12191993"/>
              <a:gd name="connsiteY156" fmla="*/ 605142 h 6858000"/>
              <a:gd name="connsiteX157" fmla="*/ 11321044 w 12191993"/>
              <a:gd name="connsiteY157" fmla="*/ 582013 h 6858000"/>
              <a:gd name="connsiteX158" fmla="*/ 11304118 w 12191993"/>
              <a:gd name="connsiteY158" fmla="*/ 533007 h 6858000"/>
              <a:gd name="connsiteX159" fmla="*/ 11383166 w 12191993"/>
              <a:gd name="connsiteY159" fmla="*/ 453959 h 6858000"/>
              <a:gd name="connsiteX160" fmla="*/ 11410017 w 12191993"/>
              <a:gd name="connsiteY160" fmla="*/ 458656 h 6858000"/>
              <a:gd name="connsiteX161" fmla="*/ 11429247 w 12191993"/>
              <a:gd name="connsiteY161" fmla="*/ 443148 h 6858000"/>
              <a:gd name="connsiteX162" fmla="*/ 11397611 w 12191993"/>
              <a:gd name="connsiteY162" fmla="*/ 433046 h 6858000"/>
              <a:gd name="connsiteX163" fmla="*/ 11397522 w 12191993"/>
              <a:gd name="connsiteY163" fmla="*/ 433046 h 6858000"/>
              <a:gd name="connsiteX164" fmla="*/ 11397433 w 12191993"/>
              <a:gd name="connsiteY164" fmla="*/ 432957 h 6858000"/>
              <a:gd name="connsiteX165" fmla="*/ 11383166 w 12191993"/>
              <a:gd name="connsiteY165" fmla="*/ 416917 h 6858000"/>
              <a:gd name="connsiteX166" fmla="*/ 8469189 w 12191993"/>
              <a:gd name="connsiteY166" fmla="*/ 0 h 6858000"/>
              <a:gd name="connsiteX167" fmla="*/ 12191992 w 12191993"/>
              <a:gd name="connsiteY167" fmla="*/ 0 h 6858000"/>
              <a:gd name="connsiteX168" fmla="*/ 12191992 w 12191993"/>
              <a:gd name="connsiteY168" fmla="*/ 4 h 6858000"/>
              <a:gd name="connsiteX169" fmla="*/ 12191993 w 12191993"/>
              <a:gd name="connsiteY169" fmla="*/ 4 h 6858000"/>
              <a:gd name="connsiteX170" fmla="*/ 12191993 w 12191993"/>
              <a:gd name="connsiteY170" fmla="*/ 6858000 h 6858000"/>
              <a:gd name="connsiteX171" fmla="*/ 9829793 w 12191993"/>
              <a:gd name="connsiteY171" fmla="*/ 6858000 h 6858000"/>
              <a:gd name="connsiteX172" fmla="*/ 6553993 w 12191993"/>
              <a:gd name="connsiteY172" fmla="*/ 6858000 h 6858000"/>
              <a:gd name="connsiteX173" fmla="*/ 0 w 12191993"/>
              <a:gd name="connsiteY173" fmla="*/ 6858000 h 6858000"/>
              <a:gd name="connsiteX174" fmla="*/ 0 w 12191993"/>
              <a:gd name="connsiteY174" fmla="*/ 4 h 6858000"/>
              <a:gd name="connsiteX175" fmla="*/ 6577864 w 12191993"/>
              <a:gd name="connsiteY175" fmla="*/ 4 h 6858000"/>
              <a:gd name="connsiteX176" fmla="*/ 8469189 w 12191993"/>
              <a:gd name="connsiteY176" fmla="*/ 4 h 6858000"/>
              <a:gd name="connsiteX177" fmla="*/ 8469189 w 12191993"/>
              <a:gd name="connsiteY17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605542 w 12191993"/>
              <a:gd name="connsiteY119" fmla="*/ 592203 h 6858000"/>
              <a:gd name="connsiteX120" fmla="*/ 10744200 w 12191993"/>
              <a:gd name="connsiteY120" fmla="*/ 619125 h 6858000"/>
              <a:gd name="connsiteX121" fmla="*/ 10611922 w 12191993"/>
              <a:gd name="connsiteY121" fmla="*/ 482760 h 6858000"/>
              <a:gd name="connsiteX122" fmla="*/ 10619012 w 12191993"/>
              <a:gd name="connsiteY122" fmla="*/ 476645 h 6858000"/>
              <a:gd name="connsiteX123" fmla="*/ 10654725 w 12191993"/>
              <a:gd name="connsiteY123" fmla="*/ 475316 h 6858000"/>
              <a:gd name="connsiteX124" fmla="*/ 10948050 w 12191993"/>
              <a:gd name="connsiteY124" fmla="*/ 438363 h 6858000"/>
              <a:gd name="connsiteX125" fmla="*/ 10863420 w 12191993"/>
              <a:gd name="connsiteY125" fmla="*/ 439869 h 6858000"/>
              <a:gd name="connsiteX126" fmla="*/ 10830277 w 12191993"/>
              <a:gd name="connsiteY126" fmla="*/ 460252 h 6858000"/>
              <a:gd name="connsiteX127" fmla="*/ 10863420 w 12191993"/>
              <a:gd name="connsiteY127" fmla="*/ 629335 h 6858000"/>
              <a:gd name="connsiteX128" fmla="*/ 10905248 w 12191993"/>
              <a:gd name="connsiteY128" fmla="*/ 636425 h 6858000"/>
              <a:gd name="connsiteX129" fmla="*/ 10947076 w 12191993"/>
              <a:gd name="connsiteY129" fmla="*/ 632082 h 6858000"/>
              <a:gd name="connsiteX130" fmla="*/ 10986511 w 12191993"/>
              <a:gd name="connsiteY130" fmla="*/ 617815 h 6858000"/>
              <a:gd name="connsiteX131" fmla="*/ 10986511 w 12191993"/>
              <a:gd name="connsiteY131" fmla="*/ 516524 h 6858000"/>
              <a:gd name="connsiteX132" fmla="*/ 10910742 w 12191993"/>
              <a:gd name="connsiteY132" fmla="*/ 516524 h 6858000"/>
              <a:gd name="connsiteX133" fmla="*/ 10910742 w 12191993"/>
              <a:gd name="connsiteY133" fmla="*/ 555959 h 6858000"/>
              <a:gd name="connsiteX134" fmla="*/ 10945481 w 12191993"/>
              <a:gd name="connsiteY134" fmla="*/ 555959 h 6858000"/>
              <a:gd name="connsiteX135" fmla="*/ 10945481 w 12191993"/>
              <a:gd name="connsiteY135" fmla="*/ 587419 h 6858000"/>
              <a:gd name="connsiteX136" fmla="*/ 10929352 w 12191993"/>
              <a:gd name="connsiteY136" fmla="*/ 593888 h 6858000"/>
              <a:gd name="connsiteX137" fmla="*/ 10932631 w 12191993"/>
              <a:gd name="connsiteY137" fmla="*/ 476912 h 6858000"/>
              <a:gd name="connsiteX138" fmla="*/ 10948050 w 12191993"/>
              <a:gd name="connsiteY138" fmla="*/ 438363 h 6858000"/>
              <a:gd name="connsiteX139" fmla="*/ 11458226 w 12191993"/>
              <a:gd name="connsiteY139" fmla="*/ 428614 h 6858000"/>
              <a:gd name="connsiteX140" fmla="*/ 11355517 w 12191993"/>
              <a:gd name="connsiteY140" fmla="*/ 511561 h 6858000"/>
              <a:gd name="connsiteX141" fmla="*/ 11369785 w 12191993"/>
              <a:gd name="connsiteY141" fmla="*/ 521840 h 6858000"/>
              <a:gd name="connsiteX142" fmla="*/ 11383254 w 12191993"/>
              <a:gd name="connsiteY142" fmla="*/ 515460 h 6858000"/>
              <a:gd name="connsiteX143" fmla="*/ 11400712 w 12191993"/>
              <a:gd name="connsiteY143" fmla="*/ 532918 h 6858000"/>
              <a:gd name="connsiteX144" fmla="*/ 11397965 w 12191993"/>
              <a:gd name="connsiteY144" fmla="*/ 542222 h 6858000"/>
              <a:gd name="connsiteX145" fmla="*/ 11412233 w 12191993"/>
              <a:gd name="connsiteY145" fmla="*/ 552502 h 6858000"/>
              <a:gd name="connsiteX146" fmla="*/ 11458226 w 12191993"/>
              <a:gd name="connsiteY146" fmla="*/ 428614 h 6858000"/>
              <a:gd name="connsiteX147" fmla="*/ 11383166 w 12191993"/>
              <a:gd name="connsiteY147" fmla="*/ 416917 h 6858000"/>
              <a:gd name="connsiteX148" fmla="*/ 11368810 w 12191993"/>
              <a:gd name="connsiteY148" fmla="*/ 433046 h 6858000"/>
              <a:gd name="connsiteX149" fmla="*/ 11368721 w 12191993"/>
              <a:gd name="connsiteY149" fmla="*/ 433046 h 6858000"/>
              <a:gd name="connsiteX150" fmla="*/ 11283205 w 12191993"/>
              <a:gd name="connsiteY150" fmla="*/ 518562 h 6858000"/>
              <a:gd name="connsiteX151" fmla="*/ 11283205 w 12191993"/>
              <a:gd name="connsiteY151" fmla="*/ 518651 h 6858000"/>
              <a:gd name="connsiteX152" fmla="*/ 11267076 w 12191993"/>
              <a:gd name="connsiteY152" fmla="*/ 533007 h 6858000"/>
              <a:gd name="connsiteX153" fmla="*/ 11283205 w 12191993"/>
              <a:gd name="connsiteY153" fmla="*/ 547363 h 6858000"/>
              <a:gd name="connsiteX154" fmla="*/ 11283205 w 12191993"/>
              <a:gd name="connsiteY154" fmla="*/ 547452 h 6858000"/>
              <a:gd name="connsiteX155" fmla="*/ 11312449 w 12191993"/>
              <a:gd name="connsiteY155" fmla="*/ 605142 h 6858000"/>
              <a:gd name="connsiteX156" fmla="*/ 11321044 w 12191993"/>
              <a:gd name="connsiteY156" fmla="*/ 582013 h 6858000"/>
              <a:gd name="connsiteX157" fmla="*/ 11304118 w 12191993"/>
              <a:gd name="connsiteY157" fmla="*/ 533007 h 6858000"/>
              <a:gd name="connsiteX158" fmla="*/ 11383166 w 12191993"/>
              <a:gd name="connsiteY158" fmla="*/ 453959 h 6858000"/>
              <a:gd name="connsiteX159" fmla="*/ 11410017 w 12191993"/>
              <a:gd name="connsiteY159" fmla="*/ 458656 h 6858000"/>
              <a:gd name="connsiteX160" fmla="*/ 11429247 w 12191993"/>
              <a:gd name="connsiteY160" fmla="*/ 443148 h 6858000"/>
              <a:gd name="connsiteX161" fmla="*/ 11397611 w 12191993"/>
              <a:gd name="connsiteY161" fmla="*/ 433046 h 6858000"/>
              <a:gd name="connsiteX162" fmla="*/ 11397522 w 12191993"/>
              <a:gd name="connsiteY162" fmla="*/ 433046 h 6858000"/>
              <a:gd name="connsiteX163" fmla="*/ 11397433 w 12191993"/>
              <a:gd name="connsiteY163" fmla="*/ 432957 h 6858000"/>
              <a:gd name="connsiteX164" fmla="*/ 11383166 w 12191993"/>
              <a:gd name="connsiteY164" fmla="*/ 416917 h 6858000"/>
              <a:gd name="connsiteX165" fmla="*/ 8469189 w 12191993"/>
              <a:gd name="connsiteY165" fmla="*/ 0 h 6858000"/>
              <a:gd name="connsiteX166" fmla="*/ 12191992 w 12191993"/>
              <a:gd name="connsiteY166" fmla="*/ 0 h 6858000"/>
              <a:gd name="connsiteX167" fmla="*/ 12191992 w 12191993"/>
              <a:gd name="connsiteY167" fmla="*/ 4 h 6858000"/>
              <a:gd name="connsiteX168" fmla="*/ 12191993 w 12191993"/>
              <a:gd name="connsiteY168" fmla="*/ 4 h 6858000"/>
              <a:gd name="connsiteX169" fmla="*/ 12191993 w 12191993"/>
              <a:gd name="connsiteY169" fmla="*/ 6858000 h 6858000"/>
              <a:gd name="connsiteX170" fmla="*/ 9829793 w 12191993"/>
              <a:gd name="connsiteY170" fmla="*/ 6858000 h 6858000"/>
              <a:gd name="connsiteX171" fmla="*/ 6553993 w 12191993"/>
              <a:gd name="connsiteY171" fmla="*/ 6858000 h 6858000"/>
              <a:gd name="connsiteX172" fmla="*/ 0 w 12191993"/>
              <a:gd name="connsiteY172" fmla="*/ 6858000 h 6858000"/>
              <a:gd name="connsiteX173" fmla="*/ 0 w 12191993"/>
              <a:gd name="connsiteY173" fmla="*/ 4 h 6858000"/>
              <a:gd name="connsiteX174" fmla="*/ 6577864 w 12191993"/>
              <a:gd name="connsiteY174" fmla="*/ 4 h 6858000"/>
              <a:gd name="connsiteX175" fmla="*/ 8469189 w 12191993"/>
              <a:gd name="connsiteY175" fmla="*/ 4 h 6858000"/>
              <a:gd name="connsiteX176" fmla="*/ 8469189 w 12191993"/>
              <a:gd name="connsiteY17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54725 w 12191993"/>
              <a:gd name="connsiteY106" fmla="*/ 475316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744200 w 12191993"/>
              <a:gd name="connsiteY119" fmla="*/ 619125 h 6858000"/>
              <a:gd name="connsiteX120" fmla="*/ 10611922 w 12191993"/>
              <a:gd name="connsiteY120" fmla="*/ 482760 h 6858000"/>
              <a:gd name="connsiteX121" fmla="*/ 10619012 w 12191993"/>
              <a:gd name="connsiteY121" fmla="*/ 476645 h 6858000"/>
              <a:gd name="connsiteX122" fmla="*/ 10654725 w 12191993"/>
              <a:gd name="connsiteY122" fmla="*/ 475316 h 6858000"/>
              <a:gd name="connsiteX123" fmla="*/ 10948050 w 12191993"/>
              <a:gd name="connsiteY123" fmla="*/ 438363 h 6858000"/>
              <a:gd name="connsiteX124" fmla="*/ 10863420 w 12191993"/>
              <a:gd name="connsiteY124" fmla="*/ 439869 h 6858000"/>
              <a:gd name="connsiteX125" fmla="*/ 10830277 w 12191993"/>
              <a:gd name="connsiteY125" fmla="*/ 460252 h 6858000"/>
              <a:gd name="connsiteX126" fmla="*/ 10863420 w 12191993"/>
              <a:gd name="connsiteY126" fmla="*/ 629335 h 6858000"/>
              <a:gd name="connsiteX127" fmla="*/ 10905248 w 12191993"/>
              <a:gd name="connsiteY127" fmla="*/ 636425 h 6858000"/>
              <a:gd name="connsiteX128" fmla="*/ 10947076 w 12191993"/>
              <a:gd name="connsiteY128" fmla="*/ 632082 h 6858000"/>
              <a:gd name="connsiteX129" fmla="*/ 10986511 w 12191993"/>
              <a:gd name="connsiteY129" fmla="*/ 617815 h 6858000"/>
              <a:gd name="connsiteX130" fmla="*/ 10986511 w 12191993"/>
              <a:gd name="connsiteY130" fmla="*/ 516524 h 6858000"/>
              <a:gd name="connsiteX131" fmla="*/ 10910742 w 12191993"/>
              <a:gd name="connsiteY131" fmla="*/ 516524 h 6858000"/>
              <a:gd name="connsiteX132" fmla="*/ 10910742 w 12191993"/>
              <a:gd name="connsiteY132" fmla="*/ 555959 h 6858000"/>
              <a:gd name="connsiteX133" fmla="*/ 10945481 w 12191993"/>
              <a:gd name="connsiteY133" fmla="*/ 555959 h 6858000"/>
              <a:gd name="connsiteX134" fmla="*/ 10945481 w 12191993"/>
              <a:gd name="connsiteY134" fmla="*/ 587419 h 6858000"/>
              <a:gd name="connsiteX135" fmla="*/ 10929352 w 12191993"/>
              <a:gd name="connsiteY135" fmla="*/ 593888 h 6858000"/>
              <a:gd name="connsiteX136" fmla="*/ 10932631 w 12191993"/>
              <a:gd name="connsiteY136" fmla="*/ 476912 h 6858000"/>
              <a:gd name="connsiteX137" fmla="*/ 10948050 w 12191993"/>
              <a:gd name="connsiteY137" fmla="*/ 438363 h 6858000"/>
              <a:gd name="connsiteX138" fmla="*/ 11458226 w 12191993"/>
              <a:gd name="connsiteY138" fmla="*/ 428614 h 6858000"/>
              <a:gd name="connsiteX139" fmla="*/ 11355517 w 12191993"/>
              <a:gd name="connsiteY139" fmla="*/ 511561 h 6858000"/>
              <a:gd name="connsiteX140" fmla="*/ 11369785 w 12191993"/>
              <a:gd name="connsiteY140" fmla="*/ 521840 h 6858000"/>
              <a:gd name="connsiteX141" fmla="*/ 11383254 w 12191993"/>
              <a:gd name="connsiteY141" fmla="*/ 515460 h 6858000"/>
              <a:gd name="connsiteX142" fmla="*/ 11400712 w 12191993"/>
              <a:gd name="connsiteY142" fmla="*/ 532918 h 6858000"/>
              <a:gd name="connsiteX143" fmla="*/ 11397965 w 12191993"/>
              <a:gd name="connsiteY143" fmla="*/ 542222 h 6858000"/>
              <a:gd name="connsiteX144" fmla="*/ 11412233 w 12191993"/>
              <a:gd name="connsiteY144" fmla="*/ 552502 h 6858000"/>
              <a:gd name="connsiteX145" fmla="*/ 11458226 w 12191993"/>
              <a:gd name="connsiteY145" fmla="*/ 428614 h 6858000"/>
              <a:gd name="connsiteX146" fmla="*/ 11383166 w 12191993"/>
              <a:gd name="connsiteY146" fmla="*/ 416917 h 6858000"/>
              <a:gd name="connsiteX147" fmla="*/ 11368810 w 12191993"/>
              <a:gd name="connsiteY147" fmla="*/ 433046 h 6858000"/>
              <a:gd name="connsiteX148" fmla="*/ 11368721 w 12191993"/>
              <a:gd name="connsiteY148" fmla="*/ 433046 h 6858000"/>
              <a:gd name="connsiteX149" fmla="*/ 11283205 w 12191993"/>
              <a:gd name="connsiteY149" fmla="*/ 518562 h 6858000"/>
              <a:gd name="connsiteX150" fmla="*/ 11283205 w 12191993"/>
              <a:gd name="connsiteY150" fmla="*/ 518651 h 6858000"/>
              <a:gd name="connsiteX151" fmla="*/ 11267076 w 12191993"/>
              <a:gd name="connsiteY151" fmla="*/ 533007 h 6858000"/>
              <a:gd name="connsiteX152" fmla="*/ 11283205 w 12191993"/>
              <a:gd name="connsiteY152" fmla="*/ 547363 h 6858000"/>
              <a:gd name="connsiteX153" fmla="*/ 11283205 w 12191993"/>
              <a:gd name="connsiteY153" fmla="*/ 547452 h 6858000"/>
              <a:gd name="connsiteX154" fmla="*/ 11312449 w 12191993"/>
              <a:gd name="connsiteY154" fmla="*/ 605142 h 6858000"/>
              <a:gd name="connsiteX155" fmla="*/ 11321044 w 12191993"/>
              <a:gd name="connsiteY155" fmla="*/ 582013 h 6858000"/>
              <a:gd name="connsiteX156" fmla="*/ 11304118 w 12191993"/>
              <a:gd name="connsiteY156" fmla="*/ 533007 h 6858000"/>
              <a:gd name="connsiteX157" fmla="*/ 11383166 w 12191993"/>
              <a:gd name="connsiteY157" fmla="*/ 453959 h 6858000"/>
              <a:gd name="connsiteX158" fmla="*/ 11410017 w 12191993"/>
              <a:gd name="connsiteY158" fmla="*/ 458656 h 6858000"/>
              <a:gd name="connsiteX159" fmla="*/ 11429247 w 12191993"/>
              <a:gd name="connsiteY159" fmla="*/ 443148 h 6858000"/>
              <a:gd name="connsiteX160" fmla="*/ 11397611 w 12191993"/>
              <a:gd name="connsiteY160" fmla="*/ 433046 h 6858000"/>
              <a:gd name="connsiteX161" fmla="*/ 11397522 w 12191993"/>
              <a:gd name="connsiteY161" fmla="*/ 433046 h 6858000"/>
              <a:gd name="connsiteX162" fmla="*/ 11397433 w 12191993"/>
              <a:gd name="connsiteY162" fmla="*/ 432957 h 6858000"/>
              <a:gd name="connsiteX163" fmla="*/ 11383166 w 12191993"/>
              <a:gd name="connsiteY163" fmla="*/ 416917 h 6858000"/>
              <a:gd name="connsiteX164" fmla="*/ 8469189 w 12191993"/>
              <a:gd name="connsiteY164" fmla="*/ 0 h 6858000"/>
              <a:gd name="connsiteX165" fmla="*/ 12191992 w 12191993"/>
              <a:gd name="connsiteY165" fmla="*/ 0 h 6858000"/>
              <a:gd name="connsiteX166" fmla="*/ 12191992 w 12191993"/>
              <a:gd name="connsiteY166" fmla="*/ 4 h 6858000"/>
              <a:gd name="connsiteX167" fmla="*/ 12191993 w 12191993"/>
              <a:gd name="connsiteY167" fmla="*/ 4 h 6858000"/>
              <a:gd name="connsiteX168" fmla="*/ 12191993 w 12191993"/>
              <a:gd name="connsiteY168" fmla="*/ 6858000 h 6858000"/>
              <a:gd name="connsiteX169" fmla="*/ 9829793 w 12191993"/>
              <a:gd name="connsiteY169" fmla="*/ 6858000 h 6858000"/>
              <a:gd name="connsiteX170" fmla="*/ 6553993 w 12191993"/>
              <a:gd name="connsiteY170" fmla="*/ 6858000 h 6858000"/>
              <a:gd name="connsiteX171" fmla="*/ 0 w 12191993"/>
              <a:gd name="connsiteY171" fmla="*/ 6858000 h 6858000"/>
              <a:gd name="connsiteX172" fmla="*/ 0 w 12191993"/>
              <a:gd name="connsiteY172" fmla="*/ 4 h 6858000"/>
              <a:gd name="connsiteX173" fmla="*/ 6577864 w 12191993"/>
              <a:gd name="connsiteY173" fmla="*/ 4 h 6858000"/>
              <a:gd name="connsiteX174" fmla="*/ 8469189 w 12191993"/>
              <a:gd name="connsiteY174" fmla="*/ 4 h 6858000"/>
              <a:gd name="connsiteX175" fmla="*/ 8469189 w 12191993"/>
              <a:gd name="connsiteY17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19012 w 12191993"/>
              <a:gd name="connsiteY106" fmla="*/ 476645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744200 w 12191993"/>
              <a:gd name="connsiteY119" fmla="*/ 619125 h 6858000"/>
              <a:gd name="connsiteX120" fmla="*/ 10611922 w 12191993"/>
              <a:gd name="connsiteY120" fmla="*/ 482760 h 6858000"/>
              <a:gd name="connsiteX121" fmla="*/ 10619012 w 12191993"/>
              <a:gd name="connsiteY121" fmla="*/ 476645 h 6858000"/>
              <a:gd name="connsiteX122" fmla="*/ 10948050 w 12191993"/>
              <a:gd name="connsiteY122" fmla="*/ 438363 h 6858000"/>
              <a:gd name="connsiteX123" fmla="*/ 10863420 w 12191993"/>
              <a:gd name="connsiteY123" fmla="*/ 439869 h 6858000"/>
              <a:gd name="connsiteX124" fmla="*/ 10830277 w 12191993"/>
              <a:gd name="connsiteY124" fmla="*/ 460252 h 6858000"/>
              <a:gd name="connsiteX125" fmla="*/ 10863420 w 12191993"/>
              <a:gd name="connsiteY125" fmla="*/ 629335 h 6858000"/>
              <a:gd name="connsiteX126" fmla="*/ 10905248 w 12191993"/>
              <a:gd name="connsiteY126" fmla="*/ 636425 h 6858000"/>
              <a:gd name="connsiteX127" fmla="*/ 10947076 w 12191993"/>
              <a:gd name="connsiteY127" fmla="*/ 632082 h 6858000"/>
              <a:gd name="connsiteX128" fmla="*/ 10986511 w 12191993"/>
              <a:gd name="connsiteY128" fmla="*/ 617815 h 6858000"/>
              <a:gd name="connsiteX129" fmla="*/ 10986511 w 12191993"/>
              <a:gd name="connsiteY129" fmla="*/ 516524 h 6858000"/>
              <a:gd name="connsiteX130" fmla="*/ 10910742 w 12191993"/>
              <a:gd name="connsiteY130" fmla="*/ 516524 h 6858000"/>
              <a:gd name="connsiteX131" fmla="*/ 10910742 w 12191993"/>
              <a:gd name="connsiteY131" fmla="*/ 555959 h 6858000"/>
              <a:gd name="connsiteX132" fmla="*/ 10945481 w 12191993"/>
              <a:gd name="connsiteY132" fmla="*/ 555959 h 6858000"/>
              <a:gd name="connsiteX133" fmla="*/ 10945481 w 12191993"/>
              <a:gd name="connsiteY133" fmla="*/ 587419 h 6858000"/>
              <a:gd name="connsiteX134" fmla="*/ 10929352 w 12191993"/>
              <a:gd name="connsiteY134" fmla="*/ 593888 h 6858000"/>
              <a:gd name="connsiteX135" fmla="*/ 10932631 w 12191993"/>
              <a:gd name="connsiteY135" fmla="*/ 476912 h 6858000"/>
              <a:gd name="connsiteX136" fmla="*/ 10948050 w 12191993"/>
              <a:gd name="connsiteY136" fmla="*/ 438363 h 6858000"/>
              <a:gd name="connsiteX137" fmla="*/ 11458226 w 12191993"/>
              <a:gd name="connsiteY137" fmla="*/ 428614 h 6858000"/>
              <a:gd name="connsiteX138" fmla="*/ 11355517 w 12191993"/>
              <a:gd name="connsiteY138" fmla="*/ 511561 h 6858000"/>
              <a:gd name="connsiteX139" fmla="*/ 11369785 w 12191993"/>
              <a:gd name="connsiteY139" fmla="*/ 521840 h 6858000"/>
              <a:gd name="connsiteX140" fmla="*/ 11383254 w 12191993"/>
              <a:gd name="connsiteY140" fmla="*/ 515460 h 6858000"/>
              <a:gd name="connsiteX141" fmla="*/ 11400712 w 12191993"/>
              <a:gd name="connsiteY141" fmla="*/ 532918 h 6858000"/>
              <a:gd name="connsiteX142" fmla="*/ 11397965 w 12191993"/>
              <a:gd name="connsiteY142" fmla="*/ 542222 h 6858000"/>
              <a:gd name="connsiteX143" fmla="*/ 11412233 w 12191993"/>
              <a:gd name="connsiteY143" fmla="*/ 552502 h 6858000"/>
              <a:gd name="connsiteX144" fmla="*/ 11458226 w 12191993"/>
              <a:gd name="connsiteY144" fmla="*/ 428614 h 6858000"/>
              <a:gd name="connsiteX145" fmla="*/ 11383166 w 12191993"/>
              <a:gd name="connsiteY145" fmla="*/ 416917 h 6858000"/>
              <a:gd name="connsiteX146" fmla="*/ 11368810 w 12191993"/>
              <a:gd name="connsiteY146" fmla="*/ 433046 h 6858000"/>
              <a:gd name="connsiteX147" fmla="*/ 11368721 w 12191993"/>
              <a:gd name="connsiteY147" fmla="*/ 433046 h 6858000"/>
              <a:gd name="connsiteX148" fmla="*/ 11283205 w 12191993"/>
              <a:gd name="connsiteY148" fmla="*/ 518562 h 6858000"/>
              <a:gd name="connsiteX149" fmla="*/ 11283205 w 12191993"/>
              <a:gd name="connsiteY149" fmla="*/ 518651 h 6858000"/>
              <a:gd name="connsiteX150" fmla="*/ 11267076 w 12191993"/>
              <a:gd name="connsiteY150" fmla="*/ 533007 h 6858000"/>
              <a:gd name="connsiteX151" fmla="*/ 11283205 w 12191993"/>
              <a:gd name="connsiteY151" fmla="*/ 547363 h 6858000"/>
              <a:gd name="connsiteX152" fmla="*/ 11283205 w 12191993"/>
              <a:gd name="connsiteY152" fmla="*/ 547452 h 6858000"/>
              <a:gd name="connsiteX153" fmla="*/ 11312449 w 12191993"/>
              <a:gd name="connsiteY153" fmla="*/ 605142 h 6858000"/>
              <a:gd name="connsiteX154" fmla="*/ 11321044 w 12191993"/>
              <a:gd name="connsiteY154" fmla="*/ 582013 h 6858000"/>
              <a:gd name="connsiteX155" fmla="*/ 11304118 w 12191993"/>
              <a:gd name="connsiteY155" fmla="*/ 533007 h 6858000"/>
              <a:gd name="connsiteX156" fmla="*/ 11383166 w 12191993"/>
              <a:gd name="connsiteY156" fmla="*/ 453959 h 6858000"/>
              <a:gd name="connsiteX157" fmla="*/ 11410017 w 12191993"/>
              <a:gd name="connsiteY157" fmla="*/ 458656 h 6858000"/>
              <a:gd name="connsiteX158" fmla="*/ 11429247 w 12191993"/>
              <a:gd name="connsiteY158" fmla="*/ 443148 h 6858000"/>
              <a:gd name="connsiteX159" fmla="*/ 11397611 w 12191993"/>
              <a:gd name="connsiteY159" fmla="*/ 433046 h 6858000"/>
              <a:gd name="connsiteX160" fmla="*/ 11397522 w 12191993"/>
              <a:gd name="connsiteY160" fmla="*/ 433046 h 6858000"/>
              <a:gd name="connsiteX161" fmla="*/ 11397433 w 12191993"/>
              <a:gd name="connsiteY161" fmla="*/ 432957 h 6858000"/>
              <a:gd name="connsiteX162" fmla="*/ 11383166 w 12191993"/>
              <a:gd name="connsiteY162" fmla="*/ 416917 h 6858000"/>
              <a:gd name="connsiteX163" fmla="*/ 8469189 w 12191993"/>
              <a:gd name="connsiteY163" fmla="*/ 0 h 6858000"/>
              <a:gd name="connsiteX164" fmla="*/ 12191992 w 12191993"/>
              <a:gd name="connsiteY164" fmla="*/ 0 h 6858000"/>
              <a:gd name="connsiteX165" fmla="*/ 12191992 w 12191993"/>
              <a:gd name="connsiteY165" fmla="*/ 4 h 6858000"/>
              <a:gd name="connsiteX166" fmla="*/ 12191993 w 12191993"/>
              <a:gd name="connsiteY166" fmla="*/ 4 h 6858000"/>
              <a:gd name="connsiteX167" fmla="*/ 12191993 w 12191993"/>
              <a:gd name="connsiteY167" fmla="*/ 6858000 h 6858000"/>
              <a:gd name="connsiteX168" fmla="*/ 9829793 w 12191993"/>
              <a:gd name="connsiteY168" fmla="*/ 6858000 h 6858000"/>
              <a:gd name="connsiteX169" fmla="*/ 6553993 w 12191993"/>
              <a:gd name="connsiteY169" fmla="*/ 6858000 h 6858000"/>
              <a:gd name="connsiteX170" fmla="*/ 0 w 12191993"/>
              <a:gd name="connsiteY170" fmla="*/ 6858000 h 6858000"/>
              <a:gd name="connsiteX171" fmla="*/ 0 w 12191993"/>
              <a:gd name="connsiteY171" fmla="*/ 4 h 6858000"/>
              <a:gd name="connsiteX172" fmla="*/ 6577864 w 12191993"/>
              <a:gd name="connsiteY172" fmla="*/ 4 h 6858000"/>
              <a:gd name="connsiteX173" fmla="*/ 8469189 w 12191993"/>
              <a:gd name="connsiteY173" fmla="*/ 4 h 6858000"/>
              <a:gd name="connsiteX174" fmla="*/ 8469189 w 12191993"/>
              <a:gd name="connsiteY17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611922 w 12191993"/>
              <a:gd name="connsiteY106" fmla="*/ 482760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744200 w 12191993"/>
              <a:gd name="connsiteY119" fmla="*/ 619125 h 6858000"/>
              <a:gd name="connsiteX120" fmla="*/ 10611922 w 12191993"/>
              <a:gd name="connsiteY120" fmla="*/ 482760 h 6858000"/>
              <a:gd name="connsiteX121" fmla="*/ 10948050 w 12191993"/>
              <a:gd name="connsiteY121" fmla="*/ 438363 h 6858000"/>
              <a:gd name="connsiteX122" fmla="*/ 10863420 w 12191993"/>
              <a:gd name="connsiteY122" fmla="*/ 439869 h 6858000"/>
              <a:gd name="connsiteX123" fmla="*/ 10830277 w 12191993"/>
              <a:gd name="connsiteY123" fmla="*/ 460252 h 6858000"/>
              <a:gd name="connsiteX124" fmla="*/ 10863420 w 12191993"/>
              <a:gd name="connsiteY124" fmla="*/ 629335 h 6858000"/>
              <a:gd name="connsiteX125" fmla="*/ 10905248 w 12191993"/>
              <a:gd name="connsiteY125" fmla="*/ 636425 h 6858000"/>
              <a:gd name="connsiteX126" fmla="*/ 10947076 w 12191993"/>
              <a:gd name="connsiteY126" fmla="*/ 632082 h 6858000"/>
              <a:gd name="connsiteX127" fmla="*/ 10986511 w 12191993"/>
              <a:gd name="connsiteY127" fmla="*/ 617815 h 6858000"/>
              <a:gd name="connsiteX128" fmla="*/ 10986511 w 12191993"/>
              <a:gd name="connsiteY128" fmla="*/ 516524 h 6858000"/>
              <a:gd name="connsiteX129" fmla="*/ 10910742 w 12191993"/>
              <a:gd name="connsiteY129" fmla="*/ 516524 h 6858000"/>
              <a:gd name="connsiteX130" fmla="*/ 10910742 w 12191993"/>
              <a:gd name="connsiteY130" fmla="*/ 555959 h 6858000"/>
              <a:gd name="connsiteX131" fmla="*/ 10945481 w 12191993"/>
              <a:gd name="connsiteY131" fmla="*/ 555959 h 6858000"/>
              <a:gd name="connsiteX132" fmla="*/ 10945481 w 12191993"/>
              <a:gd name="connsiteY132" fmla="*/ 587419 h 6858000"/>
              <a:gd name="connsiteX133" fmla="*/ 10929352 w 12191993"/>
              <a:gd name="connsiteY133" fmla="*/ 593888 h 6858000"/>
              <a:gd name="connsiteX134" fmla="*/ 10932631 w 12191993"/>
              <a:gd name="connsiteY134" fmla="*/ 476912 h 6858000"/>
              <a:gd name="connsiteX135" fmla="*/ 10948050 w 12191993"/>
              <a:gd name="connsiteY135" fmla="*/ 438363 h 6858000"/>
              <a:gd name="connsiteX136" fmla="*/ 11458226 w 12191993"/>
              <a:gd name="connsiteY136" fmla="*/ 428614 h 6858000"/>
              <a:gd name="connsiteX137" fmla="*/ 11355517 w 12191993"/>
              <a:gd name="connsiteY137" fmla="*/ 511561 h 6858000"/>
              <a:gd name="connsiteX138" fmla="*/ 11369785 w 12191993"/>
              <a:gd name="connsiteY138" fmla="*/ 521840 h 6858000"/>
              <a:gd name="connsiteX139" fmla="*/ 11383254 w 12191993"/>
              <a:gd name="connsiteY139" fmla="*/ 515460 h 6858000"/>
              <a:gd name="connsiteX140" fmla="*/ 11400712 w 12191993"/>
              <a:gd name="connsiteY140" fmla="*/ 532918 h 6858000"/>
              <a:gd name="connsiteX141" fmla="*/ 11397965 w 12191993"/>
              <a:gd name="connsiteY141" fmla="*/ 542222 h 6858000"/>
              <a:gd name="connsiteX142" fmla="*/ 11412233 w 12191993"/>
              <a:gd name="connsiteY142" fmla="*/ 552502 h 6858000"/>
              <a:gd name="connsiteX143" fmla="*/ 11458226 w 12191993"/>
              <a:gd name="connsiteY143" fmla="*/ 428614 h 6858000"/>
              <a:gd name="connsiteX144" fmla="*/ 11383166 w 12191993"/>
              <a:gd name="connsiteY144" fmla="*/ 416917 h 6858000"/>
              <a:gd name="connsiteX145" fmla="*/ 11368810 w 12191993"/>
              <a:gd name="connsiteY145" fmla="*/ 433046 h 6858000"/>
              <a:gd name="connsiteX146" fmla="*/ 11368721 w 12191993"/>
              <a:gd name="connsiteY146" fmla="*/ 433046 h 6858000"/>
              <a:gd name="connsiteX147" fmla="*/ 11283205 w 12191993"/>
              <a:gd name="connsiteY147" fmla="*/ 518562 h 6858000"/>
              <a:gd name="connsiteX148" fmla="*/ 11283205 w 12191993"/>
              <a:gd name="connsiteY148" fmla="*/ 518651 h 6858000"/>
              <a:gd name="connsiteX149" fmla="*/ 11267076 w 12191993"/>
              <a:gd name="connsiteY149" fmla="*/ 533007 h 6858000"/>
              <a:gd name="connsiteX150" fmla="*/ 11283205 w 12191993"/>
              <a:gd name="connsiteY150" fmla="*/ 547363 h 6858000"/>
              <a:gd name="connsiteX151" fmla="*/ 11283205 w 12191993"/>
              <a:gd name="connsiteY151" fmla="*/ 547452 h 6858000"/>
              <a:gd name="connsiteX152" fmla="*/ 11312449 w 12191993"/>
              <a:gd name="connsiteY152" fmla="*/ 605142 h 6858000"/>
              <a:gd name="connsiteX153" fmla="*/ 11321044 w 12191993"/>
              <a:gd name="connsiteY153" fmla="*/ 582013 h 6858000"/>
              <a:gd name="connsiteX154" fmla="*/ 11304118 w 12191993"/>
              <a:gd name="connsiteY154" fmla="*/ 533007 h 6858000"/>
              <a:gd name="connsiteX155" fmla="*/ 11383166 w 12191993"/>
              <a:gd name="connsiteY155" fmla="*/ 453959 h 6858000"/>
              <a:gd name="connsiteX156" fmla="*/ 11410017 w 12191993"/>
              <a:gd name="connsiteY156" fmla="*/ 458656 h 6858000"/>
              <a:gd name="connsiteX157" fmla="*/ 11429247 w 12191993"/>
              <a:gd name="connsiteY157" fmla="*/ 443148 h 6858000"/>
              <a:gd name="connsiteX158" fmla="*/ 11397611 w 12191993"/>
              <a:gd name="connsiteY158" fmla="*/ 433046 h 6858000"/>
              <a:gd name="connsiteX159" fmla="*/ 11397522 w 12191993"/>
              <a:gd name="connsiteY159" fmla="*/ 433046 h 6858000"/>
              <a:gd name="connsiteX160" fmla="*/ 11397433 w 12191993"/>
              <a:gd name="connsiteY160" fmla="*/ 432957 h 6858000"/>
              <a:gd name="connsiteX161" fmla="*/ 11383166 w 12191993"/>
              <a:gd name="connsiteY161" fmla="*/ 416917 h 6858000"/>
              <a:gd name="connsiteX162" fmla="*/ 8469189 w 12191993"/>
              <a:gd name="connsiteY162" fmla="*/ 0 h 6858000"/>
              <a:gd name="connsiteX163" fmla="*/ 12191992 w 12191993"/>
              <a:gd name="connsiteY163" fmla="*/ 0 h 6858000"/>
              <a:gd name="connsiteX164" fmla="*/ 12191992 w 12191993"/>
              <a:gd name="connsiteY164" fmla="*/ 4 h 6858000"/>
              <a:gd name="connsiteX165" fmla="*/ 12191993 w 12191993"/>
              <a:gd name="connsiteY165" fmla="*/ 4 h 6858000"/>
              <a:gd name="connsiteX166" fmla="*/ 12191993 w 12191993"/>
              <a:gd name="connsiteY166" fmla="*/ 6858000 h 6858000"/>
              <a:gd name="connsiteX167" fmla="*/ 9829793 w 12191993"/>
              <a:gd name="connsiteY167" fmla="*/ 6858000 h 6858000"/>
              <a:gd name="connsiteX168" fmla="*/ 6553993 w 12191993"/>
              <a:gd name="connsiteY168" fmla="*/ 6858000 h 6858000"/>
              <a:gd name="connsiteX169" fmla="*/ 0 w 12191993"/>
              <a:gd name="connsiteY169" fmla="*/ 6858000 h 6858000"/>
              <a:gd name="connsiteX170" fmla="*/ 0 w 12191993"/>
              <a:gd name="connsiteY170" fmla="*/ 4 h 6858000"/>
              <a:gd name="connsiteX171" fmla="*/ 6577864 w 12191993"/>
              <a:gd name="connsiteY171" fmla="*/ 4 h 6858000"/>
              <a:gd name="connsiteX172" fmla="*/ 8469189 w 12191993"/>
              <a:gd name="connsiteY172" fmla="*/ 4 h 6858000"/>
              <a:gd name="connsiteX173" fmla="*/ 8469189 w 12191993"/>
              <a:gd name="connsiteY17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0892 w 12191993"/>
              <a:gd name="connsiteY109" fmla="*/ 468404 h 6858000"/>
              <a:gd name="connsiteX110" fmla="*/ 10571512 w 12191993"/>
              <a:gd name="connsiteY110" fmla="*/ 521752 h 6858000"/>
              <a:gd name="connsiteX111" fmla="*/ 10610239 w 12191993"/>
              <a:gd name="connsiteY111" fmla="*/ 547185 h 6858000"/>
              <a:gd name="connsiteX112" fmla="*/ 10632127 w 12191993"/>
              <a:gd name="connsiteY112" fmla="*/ 554275 h 6858000"/>
              <a:gd name="connsiteX113" fmla="*/ 10648965 w 12191993"/>
              <a:gd name="connsiteY113" fmla="*/ 562871 h 6858000"/>
              <a:gd name="connsiteX114" fmla="*/ 10655700 w 12191993"/>
              <a:gd name="connsiteY114" fmla="*/ 576695 h 6858000"/>
              <a:gd name="connsiteX115" fmla="*/ 10653130 w 12191993"/>
              <a:gd name="connsiteY115" fmla="*/ 585734 h 6858000"/>
              <a:gd name="connsiteX116" fmla="*/ 10646306 w 12191993"/>
              <a:gd name="connsiteY116" fmla="*/ 592026 h 6858000"/>
              <a:gd name="connsiteX117" fmla="*/ 10636736 w 12191993"/>
              <a:gd name="connsiteY117" fmla="*/ 595748 h 6858000"/>
              <a:gd name="connsiteX118" fmla="*/ 10626190 w 12191993"/>
              <a:gd name="connsiteY118" fmla="*/ 596989 h 6858000"/>
              <a:gd name="connsiteX119" fmla="*/ 10744200 w 12191993"/>
              <a:gd name="connsiteY119" fmla="*/ 619125 h 6858000"/>
              <a:gd name="connsiteX120" fmla="*/ 10948050 w 12191993"/>
              <a:gd name="connsiteY120" fmla="*/ 438363 h 6858000"/>
              <a:gd name="connsiteX121" fmla="*/ 10863420 w 12191993"/>
              <a:gd name="connsiteY121" fmla="*/ 439869 h 6858000"/>
              <a:gd name="connsiteX122" fmla="*/ 10830277 w 12191993"/>
              <a:gd name="connsiteY122" fmla="*/ 460252 h 6858000"/>
              <a:gd name="connsiteX123" fmla="*/ 10863420 w 12191993"/>
              <a:gd name="connsiteY123" fmla="*/ 629335 h 6858000"/>
              <a:gd name="connsiteX124" fmla="*/ 10905248 w 12191993"/>
              <a:gd name="connsiteY124" fmla="*/ 636425 h 6858000"/>
              <a:gd name="connsiteX125" fmla="*/ 10947076 w 12191993"/>
              <a:gd name="connsiteY125" fmla="*/ 632082 h 6858000"/>
              <a:gd name="connsiteX126" fmla="*/ 10986511 w 12191993"/>
              <a:gd name="connsiteY126" fmla="*/ 617815 h 6858000"/>
              <a:gd name="connsiteX127" fmla="*/ 10986511 w 12191993"/>
              <a:gd name="connsiteY127" fmla="*/ 516524 h 6858000"/>
              <a:gd name="connsiteX128" fmla="*/ 10910742 w 12191993"/>
              <a:gd name="connsiteY128" fmla="*/ 516524 h 6858000"/>
              <a:gd name="connsiteX129" fmla="*/ 10910742 w 12191993"/>
              <a:gd name="connsiteY129" fmla="*/ 555959 h 6858000"/>
              <a:gd name="connsiteX130" fmla="*/ 10945481 w 12191993"/>
              <a:gd name="connsiteY130" fmla="*/ 555959 h 6858000"/>
              <a:gd name="connsiteX131" fmla="*/ 10945481 w 12191993"/>
              <a:gd name="connsiteY131" fmla="*/ 587419 h 6858000"/>
              <a:gd name="connsiteX132" fmla="*/ 10929352 w 12191993"/>
              <a:gd name="connsiteY132" fmla="*/ 593888 h 6858000"/>
              <a:gd name="connsiteX133" fmla="*/ 10932631 w 12191993"/>
              <a:gd name="connsiteY133" fmla="*/ 476912 h 6858000"/>
              <a:gd name="connsiteX134" fmla="*/ 10948050 w 12191993"/>
              <a:gd name="connsiteY134" fmla="*/ 438363 h 6858000"/>
              <a:gd name="connsiteX135" fmla="*/ 11458226 w 12191993"/>
              <a:gd name="connsiteY135" fmla="*/ 428614 h 6858000"/>
              <a:gd name="connsiteX136" fmla="*/ 11355517 w 12191993"/>
              <a:gd name="connsiteY136" fmla="*/ 511561 h 6858000"/>
              <a:gd name="connsiteX137" fmla="*/ 11369785 w 12191993"/>
              <a:gd name="connsiteY137" fmla="*/ 521840 h 6858000"/>
              <a:gd name="connsiteX138" fmla="*/ 11383254 w 12191993"/>
              <a:gd name="connsiteY138" fmla="*/ 515460 h 6858000"/>
              <a:gd name="connsiteX139" fmla="*/ 11400712 w 12191993"/>
              <a:gd name="connsiteY139" fmla="*/ 532918 h 6858000"/>
              <a:gd name="connsiteX140" fmla="*/ 11397965 w 12191993"/>
              <a:gd name="connsiteY140" fmla="*/ 542222 h 6858000"/>
              <a:gd name="connsiteX141" fmla="*/ 11412233 w 12191993"/>
              <a:gd name="connsiteY141" fmla="*/ 552502 h 6858000"/>
              <a:gd name="connsiteX142" fmla="*/ 11458226 w 12191993"/>
              <a:gd name="connsiteY142" fmla="*/ 428614 h 6858000"/>
              <a:gd name="connsiteX143" fmla="*/ 11383166 w 12191993"/>
              <a:gd name="connsiteY143" fmla="*/ 416917 h 6858000"/>
              <a:gd name="connsiteX144" fmla="*/ 11368810 w 12191993"/>
              <a:gd name="connsiteY144" fmla="*/ 433046 h 6858000"/>
              <a:gd name="connsiteX145" fmla="*/ 11368721 w 12191993"/>
              <a:gd name="connsiteY145" fmla="*/ 433046 h 6858000"/>
              <a:gd name="connsiteX146" fmla="*/ 11283205 w 12191993"/>
              <a:gd name="connsiteY146" fmla="*/ 518562 h 6858000"/>
              <a:gd name="connsiteX147" fmla="*/ 11283205 w 12191993"/>
              <a:gd name="connsiteY147" fmla="*/ 518651 h 6858000"/>
              <a:gd name="connsiteX148" fmla="*/ 11267076 w 12191993"/>
              <a:gd name="connsiteY148" fmla="*/ 533007 h 6858000"/>
              <a:gd name="connsiteX149" fmla="*/ 11283205 w 12191993"/>
              <a:gd name="connsiteY149" fmla="*/ 547363 h 6858000"/>
              <a:gd name="connsiteX150" fmla="*/ 11283205 w 12191993"/>
              <a:gd name="connsiteY150" fmla="*/ 547452 h 6858000"/>
              <a:gd name="connsiteX151" fmla="*/ 11312449 w 12191993"/>
              <a:gd name="connsiteY151" fmla="*/ 605142 h 6858000"/>
              <a:gd name="connsiteX152" fmla="*/ 11321044 w 12191993"/>
              <a:gd name="connsiteY152" fmla="*/ 582013 h 6858000"/>
              <a:gd name="connsiteX153" fmla="*/ 11304118 w 12191993"/>
              <a:gd name="connsiteY153" fmla="*/ 533007 h 6858000"/>
              <a:gd name="connsiteX154" fmla="*/ 11383166 w 12191993"/>
              <a:gd name="connsiteY154" fmla="*/ 453959 h 6858000"/>
              <a:gd name="connsiteX155" fmla="*/ 11410017 w 12191993"/>
              <a:gd name="connsiteY155" fmla="*/ 458656 h 6858000"/>
              <a:gd name="connsiteX156" fmla="*/ 11429247 w 12191993"/>
              <a:gd name="connsiteY156" fmla="*/ 443148 h 6858000"/>
              <a:gd name="connsiteX157" fmla="*/ 11397611 w 12191993"/>
              <a:gd name="connsiteY157" fmla="*/ 433046 h 6858000"/>
              <a:gd name="connsiteX158" fmla="*/ 11397522 w 12191993"/>
              <a:gd name="connsiteY158" fmla="*/ 433046 h 6858000"/>
              <a:gd name="connsiteX159" fmla="*/ 11397433 w 12191993"/>
              <a:gd name="connsiteY159" fmla="*/ 432957 h 6858000"/>
              <a:gd name="connsiteX160" fmla="*/ 11383166 w 12191993"/>
              <a:gd name="connsiteY160" fmla="*/ 416917 h 6858000"/>
              <a:gd name="connsiteX161" fmla="*/ 8469189 w 12191993"/>
              <a:gd name="connsiteY161" fmla="*/ 0 h 6858000"/>
              <a:gd name="connsiteX162" fmla="*/ 12191992 w 12191993"/>
              <a:gd name="connsiteY162" fmla="*/ 0 h 6858000"/>
              <a:gd name="connsiteX163" fmla="*/ 12191992 w 12191993"/>
              <a:gd name="connsiteY163" fmla="*/ 4 h 6858000"/>
              <a:gd name="connsiteX164" fmla="*/ 12191993 w 12191993"/>
              <a:gd name="connsiteY164" fmla="*/ 4 h 6858000"/>
              <a:gd name="connsiteX165" fmla="*/ 12191993 w 12191993"/>
              <a:gd name="connsiteY165" fmla="*/ 6858000 h 6858000"/>
              <a:gd name="connsiteX166" fmla="*/ 9829793 w 12191993"/>
              <a:gd name="connsiteY166" fmla="*/ 6858000 h 6858000"/>
              <a:gd name="connsiteX167" fmla="*/ 6553993 w 12191993"/>
              <a:gd name="connsiteY167" fmla="*/ 6858000 h 6858000"/>
              <a:gd name="connsiteX168" fmla="*/ 0 w 12191993"/>
              <a:gd name="connsiteY168" fmla="*/ 6858000 h 6858000"/>
              <a:gd name="connsiteX169" fmla="*/ 0 w 12191993"/>
              <a:gd name="connsiteY169" fmla="*/ 4 h 6858000"/>
              <a:gd name="connsiteX170" fmla="*/ 6577864 w 12191993"/>
              <a:gd name="connsiteY170" fmla="*/ 4 h 6858000"/>
              <a:gd name="connsiteX171" fmla="*/ 8469189 w 12191993"/>
              <a:gd name="connsiteY171" fmla="*/ 4 h 6858000"/>
              <a:gd name="connsiteX172" fmla="*/ 8469189 w 12191993"/>
              <a:gd name="connsiteY17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8965 w 12191993"/>
              <a:gd name="connsiteY112" fmla="*/ 562871 h 6858000"/>
              <a:gd name="connsiteX113" fmla="*/ 10655700 w 12191993"/>
              <a:gd name="connsiteY113" fmla="*/ 576695 h 6858000"/>
              <a:gd name="connsiteX114" fmla="*/ 10653130 w 12191993"/>
              <a:gd name="connsiteY114" fmla="*/ 585734 h 6858000"/>
              <a:gd name="connsiteX115" fmla="*/ 10646306 w 12191993"/>
              <a:gd name="connsiteY115" fmla="*/ 592026 h 6858000"/>
              <a:gd name="connsiteX116" fmla="*/ 10636736 w 12191993"/>
              <a:gd name="connsiteY116" fmla="*/ 595748 h 6858000"/>
              <a:gd name="connsiteX117" fmla="*/ 10626190 w 12191993"/>
              <a:gd name="connsiteY117" fmla="*/ 596989 h 6858000"/>
              <a:gd name="connsiteX118" fmla="*/ 10744200 w 12191993"/>
              <a:gd name="connsiteY118" fmla="*/ 619125 h 6858000"/>
              <a:gd name="connsiteX119" fmla="*/ 10948050 w 12191993"/>
              <a:gd name="connsiteY119" fmla="*/ 438363 h 6858000"/>
              <a:gd name="connsiteX120" fmla="*/ 10863420 w 12191993"/>
              <a:gd name="connsiteY120" fmla="*/ 439869 h 6858000"/>
              <a:gd name="connsiteX121" fmla="*/ 10830277 w 12191993"/>
              <a:gd name="connsiteY121" fmla="*/ 460252 h 6858000"/>
              <a:gd name="connsiteX122" fmla="*/ 10863420 w 12191993"/>
              <a:gd name="connsiteY122" fmla="*/ 629335 h 6858000"/>
              <a:gd name="connsiteX123" fmla="*/ 10905248 w 12191993"/>
              <a:gd name="connsiteY123" fmla="*/ 636425 h 6858000"/>
              <a:gd name="connsiteX124" fmla="*/ 10947076 w 12191993"/>
              <a:gd name="connsiteY124" fmla="*/ 632082 h 6858000"/>
              <a:gd name="connsiteX125" fmla="*/ 10986511 w 12191993"/>
              <a:gd name="connsiteY125" fmla="*/ 617815 h 6858000"/>
              <a:gd name="connsiteX126" fmla="*/ 10986511 w 12191993"/>
              <a:gd name="connsiteY126" fmla="*/ 516524 h 6858000"/>
              <a:gd name="connsiteX127" fmla="*/ 10910742 w 12191993"/>
              <a:gd name="connsiteY127" fmla="*/ 516524 h 6858000"/>
              <a:gd name="connsiteX128" fmla="*/ 10910742 w 12191993"/>
              <a:gd name="connsiteY128" fmla="*/ 555959 h 6858000"/>
              <a:gd name="connsiteX129" fmla="*/ 10945481 w 12191993"/>
              <a:gd name="connsiteY129" fmla="*/ 555959 h 6858000"/>
              <a:gd name="connsiteX130" fmla="*/ 10945481 w 12191993"/>
              <a:gd name="connsiteY130" fmla="*/ 587419 h 6858000"/>
              <a:gd name="connsiteX131" fmla="*/ 10929352 w 12191993"/>
              <a:gd name="connsiteY131" fmla="*/ 593888 h 6858000"/>
              <a:gd name="connsiteX132" fmla="*/ 10932631 w 12191993"/>
              <a:gd name="connsiteY132" fmla="*/ 476912 h 6858000"/>
              <a:gd name="connsiteX133" fmla="*/ 10948050 w 12191993"/>
              <a:gd name="connsiteY133" fmla="*/ 438363 h 6858000"/>
              <a:gd name="connsiteX134" fmla="*/ 11458226 w 12191993"/>
              <a:gd name="connsiteY134" fmla="*/ 428614 h 6858000"/>
              <a:gd name="connsiteX135" fmla="*/ 11355517 w 12191993"/>
              <a:gd name="connsiteY135" fmla="*/ 511561 h 6858000"/>
              <a:gd name="connsiteX136" fmla="*/ 11369785 w 12191993"/>
              <a:gd name="connsiteY136" fmla="*/ 521840 h 6858000"/>
              <a:gd name="connsiteX137" fmla="*/ 11383254 w 12191993"/>
              <a:gd name="connsiteY137" fmla="*/ 515460 h 6858000"/>
              <a:gd name="connsiteX138" fmla="*/ 11400712 w 12191993"/>
              <a:gd name="connsiteY138" fmla="*/ 532918 h 6858000"/>
              <a:gd name="connsiteX139" fmla="*/ 11397965 w 12191993"/>
              <a:gd name="connsiteY139" fmla="*/ 542222 h 6858000"/>
              <a:gd name="connsiteX140" fmla="*/ 11412233 w 12191993"/>
              <a:gd name="connsiteY140" fmla="*/ 552502 h 6858000"/>
              <a:gd name="connsiteX141" fmla="*/ 11458226 w 12191993"/>
              <a:gd name="connsiteY141" fmla="*/ 428614 h 6858000"/>
              <a:gd name="connsiteX142" fmla="*/ 11383166 w 12191993"/>
              <a:gd name="connsiteY142" fmla="*/ 416917 h 6858000"/>
              <a:gd name="connsiteX143" fmla="*/ 11368810 w 12191993"/>
              <a:gd name="connsiteY143" fmla="*/ 433046 h 6858000"/>
              <a:gd name="connsiteX144" fmla="*/ 11368721 w 12191993"/>
              <a:gd name="connsiteY144" fmla="*/ 433046 h 6858000"/>
              <a:gd name="connsiteX145" fmla="*/ 11283205 w 12191993"/>
              <a:gd name="connsiteY145" fmla="*/ 518562 h 6858000"/>
              <a:gd name="connsiteX146" fmla="*/ 11283205 w 12191993"/>
              <a:gd name="connsiteY146" fmla="*/ 518651 h 6858000"/>
              <a:gd name="connsiteX147" fmla="*/ 11267076 w 12191993"/>
              <a:gd name="connsiteY147" fmla="*/ 533007 h 6858000"/>
              <a:gd name="connsiteX148" fmla="*/ 11283205 w 12191993"/>
              <a:gd name="connsiteY148" fmla="*/ 547363 h 6858000"/>
              <a:gd name="connsiteX149" fmla="*/ 11283205 w 12191993"/>
              <a:gd name="connsiteY149" fmla="*/ 547452 h 6858000"/>
              <a:gd name="connsiteX150" fmla="*/ 11312449 w 12191993"/>
              <a:gd name="connsiteY150" fmla="*/ 605142 h 6858000"/>
              <a:gd name="connsiteX151" fmla="*/ 11321044 w 12191993"/>
              <a:gd name="connsiteY151" fmla="*/ 582013 h 6858000"/>
              <a:gd name="connsiteX152" fmla="*/ 11304118 w 12191993"/>
              <a:gd name="connsiteY152" fmla="*/ 533007 h 6858000"/>
              <a:gd name="connsiteX153" fmla="*/ 11383166 w 12191993"/>
              <a:gd name="connsiteY153" fmla="*/ 453959 h 6858000"/>
              <a:gd name="connsiteX154" fmla="*/ 11410017 w 12191993"/>
              <a:gd name="connsiteY154" fmla="*/ 458656 h 6858000"/>
              <a:gd name="connsiteX155" fmla="*/ 11429247 w 12191993"/>
              <a:gd name="connsiteY155" fmla="*/ 443148 h 6858000"/>
              <a:gd name="connsiteX156" fmla="*/ 11397611 w 12191993"/>
              <a:gd name="connsiteY156" fmla="*/ 433046 h 6858000"/>
              <a:gd name="connsiteX157" fmla="*/ 11397522 w 12191993"/>
              <a:gd name="connsiteY157" fmla="*/ 433046 h 6858000"/>
              <a:gd name="connsiteX158" fmla="*/ 11397433 w 12191993"/>
              <a:gd name="connsiteY158" fmla="*/ 432957 h 6858000"/>
              <a:gd name="connsiteX159" fmla="*/ 11383166 w 12191993"/>
              <a:gd name="connsiteY159" fmla="*/ 416917 h 6858000"/>
              <a:gd name="connsiteX160" fmla="*/ 8469189 w 12191993"/>
              <a:gd name="connsiteY160" fmla="*/ 0 h 6858000"/>
              <a:gd name="connsiteX161" fmla="*/ 12191992 w 12191993"/>
              <a:gd name="connsiteY161" fmla="*/ 0 h 6858000"/>
              <a:gd name="connsiteX162" fmla="*/ 12191992 w 12191993"/>
              <a:gd name="connsiteY162" fmla="*/ 4 h 6858000"/>
              <a:gd name="connsiteX163" fmla="*/ 12191993 w 12191993"/>
              <a:gd name="connsiteY163" fmla="*/ 4 h 6858000"/>
              <a:gd name="connsiteX164" fmla="*/ 12191993 w 12191993"/>
              <a:gd name="connsiteY164" fmla="*/ 6858000 h 6858000"/>
              <a:gd name="connsiteX165" fmla="*/ 9829793 w 12191993"/>
              <a:gd name="connsiteY165" fmla="*/ 6858000 h 6858000"/>
              <a:gd name="connsiteX166" fmla="*/ 6553993 w 12191993"/>
              <a:gd name="connsiteY166" fmla="*/ 6858000 h 6858000"/>
              <a:gd name="connsiteX167" fmla="*/ 0 w 12191993"/>
              <a:gd name="connsiteY167" fmla="*/ 6858000 h 6858000"/>
              <a:gd name="connsiteX168" fmla="*/ 0 w 12191993"/>
              <a:gd name="connsiteY168" fmla="*/ 4 h 6858000"/>
              <a:gd name="connsiteX169" fmla="*/ 6577864 w 12191993"/>
              <a:gd name="connsiteY169" fmla="*/ 4 h 6858000"/>
              <a:gd name="connsiteX170" fmla="*/ 8469189 w 12191993"/>
              <a:gd name="connsiteY170" fmla="*/ 4 h 6858000"/>
              <a:gd name="connsiteX171" fmla="*/ 8469189 w 12191993"/>
              <a:gd name="connsiteY17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8965 w 12191993"/>
              <a:gd name="connsiteY112" fmla="*/ 562871 h 6858000"/>
              <a:gd name="connsiteX113" fmla="*/ 10653130 w 12191993"/>
              <a:gd name="connsiteY113" fmla="*/ 585734 h 6858000"/>
              <a:gd name="connsiteX114" fmla="*/ 10646306 w 12191993"/>
              <a:gd name="connsiteY114" fmla="*/ 592026 h 6858000"/>
              <a:gd name="connsiteX115" fmla="*/ 10636736 w 12191993"/>
              <a:gd name="connsiteY115" fmla="*/ 595748 h 6858000"/>
              <a:gd name="connsiteX116" fmla="*/ 10626190 w 12191993"/>
              <a:gd name="connsiteY116" fmla="*/ 596989 h 6858000"/>
              <a:gd name="connsiteX117" fmla="*/ 10744200 w 12191993"/>
              <a:gd name="connsiteY117" fmla="*/ 619125 h 6858000"/>
              <a:gd name="connsiteX118" fmla="*/ 10948050 w 12191993"/>
              <a:gd name="connsiteY118" fmla="*/ 438363 h 6858000"/>
              <a:gd name="connsiteX119" fmla="*/ 10863420 w 12191993"/>
              <a:gd name="connsiteY119" fmla="*/ 439869 h 6858000"/>
              <a:gd name="connsiteX120" fmla="*/ 10830277 w 12191993"/>
              <a:gd name="connsiteY120" fmla="*/ 460252 h 6858000"/>
              <a:gd name="connsiteX121" fmla="*/ 10863420 w 12191993"/>
              <a:gd name="connsiteY121" fmla="*/ 629335 h 6858000"/>
              <a:gd name="connsiteX122" fmla="*/ 10905248 w 12191993"/>
              <a:gd name="connsiteY122" fmla="*/ 636425 h 6858000"/>
              <a:gd name="connsiteX123" fmla="*/ 10947076 w 12191993"/>
              <a:gd name="connsiteY123" fmla="*/ 632082 h 6858000"/>
              <a:gd name="connsiteX124" fmla="*/ 10986511 w 12191993"/>
              <a:gd name="connsiteY124" fmla="*/ 617815 h 6858000"/>
              <a:gd name="connsiteX125" fmla="*/ 10986511 w 12191993"/>
              <a:gd name="connsiteY125" fmla="*/ 516524 h 6858000"/>
              <a:gd name="connsiteX126" fmla="*/ 10910742 w 12191993"/>
              <a:gd name="connsiteY126" fmla="*/ 516524 h 6858000"/>
              <a:gd name="connsiteX127" fmla="*/ 10910742 w 12191993"/>
              <a:gd name="connsiteY127" fmla="*/ 555959 h 6858000"/>
              <a:gd name="connsiteX128" fmla="*/ 10945481 w 12191993"/>
              <a:gd name="connsiteY128" fmla="*/ 555959 h 6858000"/>
              <a:gd name="connsiteX129" fmla="*/ 10945481 w 12191993"/>
              <a:gd name="connsiteY129" fmla="*/ 587419 h 6858000"/>
              <a:gd name="connsiteX130" fmla="*/ 10929352 w 12191993"/>
              <a:gd name="connsiteY130" fmla="*/ 593888 h 6858000"/>
              <a:gd name="connsiteX131" fmla="*/ 10932631 w 12191993"/>
              <a:gd name="connsiteY131" fmla="*/ 476912 h 6858000"/>
              <a:gd name="connsiteX132" fmla="*/ 10948050 w 12191993"/>
              <a:gd name="connsiteY132" fmla="*/ 438363 h 6858000"/>
              <a:gd name="connsiteX133" fmla="*/ 11458226 w 12191993"/>
              <a:gd name="connsiteY133" fmla="*/ 428614 h 6858000"/>
              <a:gd name="connsiteX134" fmla="*/ 11355517 w 12191993"/>
              <a:gd name="connsiteY134" fmla="*/ 511561 h 6858000"/>
              <a:gd name="connsiteX135" fmla="*/ 11369785 w 12191993"/>
              <a:gd name="connsiteY135" fmla="*/ 521840 h 6858000"/>
              <a:gd name="connsiteX136" fmla="*/ 11383254 w 12191993"/>
              <a:gd name="connsiteY136" fmla="*/ 515460 h 6858000"/>
              <a:gd name="connsiteX137" fmla="*/ 11400712 w 12191993"/>
              <a:gd name="connsiteY137" fmla="*/ 532918 h 6858000"/>
              <a:gd name="connsiteX138" fmla="*/ 11397965 w 12191993"/>
              <a:gd name="connsiteY138" fmla="*/ 542222 h 6858000"/>
              <a:gd name="connsiteX139" fmla="*/ 11412233 w 12191993"/>
              <a:gd name="connsiteY139" fmla="*/ 552502 h 6858000"/>
              <a:gd name="connsiteX140" fmla="*/ 11458226 w 12191993"/>
              <a:gd name="connsiteY140" fmla="*/ 428614 h 6858000"/>
              <a:gd name="connsiteX141" fmla="*/ 11383166 w 12191993"/>
              <a:gd name="connsiteY141" fmla="*/ 416917 h 6858000"/>
              <a:gd name="connsiteX142" fmla="*/ 11368810 w 12191993"/>
              <a:gd name="connsiteY142" fmla="*/ 433046 h 6858000"/>
              <a:gd name="connsiteX143" fmla="*/ 11368721 w 12191993"/>
              <a:gd name="connsiteY143" fmla="*/ 433046 h 6858000"/>
              <a:gd name="connsiteX144" fmla="*/ 11283205 w 12191993"/>
              <a:gd name="connsiteY144" fmla="*/ 518562 h 6858000"/>
              <a:gd name="connsiteX145" fmla="*/ 11283205 w 12191993"/>
              <a:gd name="connsiteY145" fmla="*/ 518651 h 6858000"/>
              <a:gd name="connsiteX146" fmla="*/ 11267076 w 12191993"/>
              <a:gd name="connsiteY146" fmla="*/ 533007 h 6858000"/>
              <a:gd name="connsiteX147" fmla="*/ 11283205 w 12191993"/>
              <a:gd name="connsiteY147" fmla="*/ 547363 h 6858000"/>
              <a:gd name="connsiteX148" fmla="*/ 11283205 w 12191993"/>
              <a:gd name="connsiteY148" fmla="*/ 547452 h 6858000"/>
              <a:gd name="connsiteX149" fmla="*/ 11312449 w 12191993"/>
              <a:gd name="connsiteY149" fmla="*/ 605142 h 6858000"/>
              <a:gd name="connsiteX150" fmla="*/ 11321044 w 12191993"/>
              <a:gd name="connsiteY150" fmla="*/ 582013 h 6858000"/>
              <a:gd name="connsiteX151" fmla="*/ 11304118 w 12191993"/>
              <a:gd name="connsiteY151" fmla="*/ 533007 h 6858000"/>
              <a:gd name="connsiteX152" fmla="*/ 11383166 w 12191993"/>
              <a:gd name="connsiteY152" fmla="*/ 453959 h 6858000"/>
              <a:gd name="connsiteX153" fmla="*/ 11410017 w 12191993"/>
              <a:gd name="connsiteY153" fmla="*/ 458656 h 6858000"/>
              <a:gd name="connsiteX154" fmla="*/ 11429247 w 12191993"/>
              <a:gd name="connsiteY154" fmla="*/ 443148 h 6858000"/>
              <a:gd name="connsiteX155" fmla="*/ 11397611 w 12191993"/>
              <a:gd name="connsiteY155" fmla="*/ 433046 h 6858000"/>
              <a:gd name="connsiteX156" fmla="*/ 11397522 w 12191993"/>
              <a:gd name="connsiteY156" fmla="*/ 433046 h 6858000"/>
              <a:gd name="connsiteX157" fmla="*/ 11397433 w 12191993"/>
              <a:gd name="connsiteY157" fmla="*/ 432957 h 6858000"/>
              <a:gd name="connsiteX158" fmla="*/ 11383166 w 12191993"/>
              <a:gd name="connsiteY158" fmla="*/ 416917 h 6858000"/>
              <a:gd name="connsiteX159" fmla="*/ 8469189 w 12191993"/>
              <a:gd name="connsiteY159" fmla="*/ 0 h 6858000"/>
              <a:gd name="connsiteX160" fmla="*/ 12191992 w 12191993"/>
              <a:gd name="connsiteY160" fmla="*/ 0 h 6858000"/>
              <a:gd name="connsiteX161" fmla="*/ 12191992 w 12191993"/>
              <a:gd name="connsiteY161" fmla="*/ 4 h 6858000"/>
              <a:gd name="connsiteX162" fmla="*/ 12191993 w 12191993"/>
              <a:gd name="connsiteY162" fmla="*/ 4 h 6858000"/>
              <a:gd name="connsiteX163" fmla="*/ 12191993 w 12191993"/>
              <a:gd name="connsiteY163" fmla="*/ 6858000 h 6858000"/>
              <a:gd name="connsiteX164" fmla="*/ 9829793 w 12191993"/>
              <a:gd name="connsiteY164" fmla="*/ 6858000 h 6858000"/>
              <a:gd name="connsiteX165" fmla="*/ 6553993 w 12191993"/>
              <a:gd name="connsiteY165" fmla="*/ 6858000 h 6858000"/>
              <a:gd name="connsiteX166" fmla="*/ 0 w 12191993"/>
              <a:gd name="connsiteY166" fmla="*/ 6858000 h 6858000"/>
              <a:gd name="connsiteX167" fmla="*/ 0 w 12191993"/>
              <a:gd name="connsiteY167" fmla="*/ 4 h 6858000"/>
              <a:gd name="connsiteX168" fmla="*/ 6577864 w 12191993"/>
              <a:gd name="connsiteY168" fmla="*/ 4 h 6858000"/>
              <a:gd name="connsiteX169" fmla="*/ 8469189 w 12191993"/>
              <a:gd name="connsiteY169" fmla="*/ 4 h 6858000"/>
              <a:gd name="connsiteX170" fmla="*/ 8469189 w 12191993"/>
              <a:gd name="connsiteY17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8965 w 12191993"/>
              <a:gd name="connsiteY112" fmla="*/ 562871 h 6858000"/>
              <a:gd name="connsiteX113" fmla="*/ 10653130 w 12191993"/>
              <a:gd name="connsiteY113" fmla="*/ 585734 h 6858000"/>
              <a:gd name="connsiteX114" fmla="*/ 10646306 w 12191993"/>
              <a:gd name="connsiteY114" fmla="*/ 592026 h 6858000"/>
              <a:gd name="connsiteX115" fmla="*/ 10636736 w 12191993"/>
              <a:gd name="connsiteY115" fmla="*/ 595748 h 6858000"/>
              <a:gd name="connsiteX116" fmla="*/ 10744200 w 12191993"/>
              <a:gd name="connsiteY116" fmla="*/ 619125 h 6858000"/>
              <a:gd name="connsiteX117" fmla="*/ 10948050 w 12191993"/>
              <a:gd name="connsiteY117" fmla="*/ 438363 h 6858000"/>
              <a:gd name="connsiteX118" fmla="*/ 10863420 w 12191993"/>
              <a:gd name="connsiteY118" fmla="*/ 439869 h 6858000"/>
              <a:gd name="connsiteX119" fmla="*/ 10830277 w 12191993"/>
              <a:gd name="connsiteY119" fmla="*/ 460252 h 6858000"/>
              <a:gd name="connsiteX120" fmla="*/ 10863420 w 12191993"/>
              <a:gd name="connsiteY120" fmla="*/ 629335 h 6858000"/>
              <a:gd name="connsiteX121" fmla="*/ 10905248 w 12191993"/>
              <a:gd name="connsiteY121" fmla="*/ 636425 h 6858000"/>
              <a:gd name="connsiteX122" fmla="*/ 10947076 w 12191993"/>
              <a:gd name="connsiteY122" fmla="*/ 632082 h 6858000"/>
              <a:gd name="connsiteX123" fmla="*/ 10986511 w 12191993"/>
              <a:gd name="connsiteY123" fmla="*/ 617815 h 6858000"/>
              <a:gd name="connsiteX124" fmla="*/ 10986511 w 12191993"/>
              <a:gd name="connsiteY124" fmla="*/ 516524 h 6858000"/>
              <a:gd name="connsiteX125" fmla="*/ 10910742 w 12191993"/>
              <a:gd name="connsiteY125" fmla="*/ 516524 h 6858000"/>
              <a:gd name="connsiteX126" fmla="*/ 10910742 w 12191993"/>
              <a:gd name="connsiteY126" fmla="*/ 555959 h 6858000"/>
              <a:gd name="connsiteX127" fmla="*/ 10945481 w 12191993"/>
              <a:gd name="connsiteY127" fmla="*/ 555959 h 6858000"/>
              <a:gd name="connsiteX128" fmla="*/ 10945481 w 12191993"/>
              <a:gd name="connsiteY128" fmla="*/ 587419 h 6858000"/>
              <a:gd name="connsiteX129" fmla="*/ 10929352 w 12191993"/>
              <a:gd name="connsiteY129" fmla="*/ 593888 h 6858000"/>
              <a:gd name="connsiteX130" fmla="*/ 10932631 w 12191993"/>
              <a:gd name="connsiteY130" fmla="*/ 476912 h 6858000"/>
              <a:gd name="connsiteX131" fmla="*/ 10948050 w 12191993"/>
              <a:gd name="connsiteY131" fmla="*/ 438363 h 6858000"/>
              <a:gd name="connsiteX132" fmla="*/ 11458226 w 12191993"/>
              <a:gd name="connsiteY132" fmla="*/ 428614 h 6858000"/>
              <a:gd name="connsiteX133" fmla="*/ 11355517 w 12191993"/>
              <a:gd name="connsiteY133" fmla="*/ 511561 h 6858000"/>
              <a:gd name="connsiteX134" fmla="*/ 11369785 w 12191993"/>
              <a:gd name="connsiteY134" fmla="*/ 521840 h 6858000"/>
              <a:gd name="connsiteX135" fmla="*/ 11383254 w 12191993"/>
              <a:gd name="connsiteY135" fmla="*/ 515460 h 6858000"/>
              <a:gd name="connsiteX136" fmla="*/ 11400712 w 12191993"/>
              <a:gd name="connsiteY136" fmla="*/ 532918 h 6858000"/>
              <a:gd name="connsiteX137" fmla="*/ 11397965 w 12191993"/>
              <a:gd name="connsiteY137" fmla="*/ 542222 h 6858000"/>
              <a:gd name="connsiteX138" fmla="*/ 11412233 w 12191993"/>
              <a:gd name="connsiteY138" fmla="*/ 552502 h 6858000"/>
              <a:gd name="connsiteX139" fmla="*/ 11458226 w 12191993"/>
              <a:gd name="connsiteY139" fmla="*/ 428614 h 6858000"/>
              <a:gd name="connsiteX140" fmla="*/ 11383166 w 12191993"/>
              <a:gd name="connsiteY140" fmla="*/ 416917 h 6858000"/>
              <a:gd name="connsiteX141" fmla="*/ 11368810 w 12191993"/>
              <a:gd name="connsiteY141" fmla="*/ 433046 h 6858000"/>
              <a:gd name="connsiteX142" fmla="*/ 11368721 w 12191993"/>
              <a:gd name="connsiteY142" fmla="*/ 433046 h 6858000"/>
              <a:gd name="connsiteX143" fmla="*/ 11283205 w 12191993"/>
              <a:gd name="connsiteY143" fmla="*/ 518562 h 6858000"/>
              <a:gd name="connsiteX144" fmla="*/ 11283205 w 12191993"/>
              <a:gd name="connsiteY144" fmla="*/ 518651 h 6858000"/>
              <a:gd name="connsiteX145" fmla="*/ 11267076 w 12191993"/>
              <a:gd name="connsiteY145" fmla="*/ 533007 h 6858000"/>
              <a:gd name="connsiteX146" fmla="*/ 11283205 w 12191993"/>
              <a:gd name="connsiteY146" fmla="*/ 547363 h 6858000"/>
              <a:gd name="connsiteX147" fmla="*/ 11283205 w 12191993"/>
              <a:gd name="connsiteY147" fmla="*/ 547452 h 6858000"/>
              <a:gd name="connsiteX148" fmla="*/ 11312449 w 12191993"/>
              <a:gd name="connsiteY148" fmla="*/ 605142 h 6858000"/>
              <a:gd name="connsiteX149" fmla="*/ 11321044 w 12191993"/>
              <a:gd name="connsiteY149" fmla="*/ 582013 h 6858000"/>
              <a:gd name="connsiteX150" fmla="*/ 11304118 w 12191993"/>
              <a:gd name="connsiteY150" fmla="*/ 533007 h 6858000"/>
              <a:gd name="connsiteX151" fmla="*/ 11383166 w 12191993"/>
              <a:gd name="connsiteY151" fmla="*/ 453959 h 6858000"/>
              <a:gd name="connsiteX152" fmla="*/ 11410017 w 12191993"/>
              <a:gd name="connsiteY152" fmla="*/ 458656 h 6858000"/>
              <a:gd name="connsiteX153" fmla="*/ 11429247 w 12191993"/>
              <a:gd name="connsiteY153" fmla="*/ 443148 h 6858000"/>
              <a:gd name="connsiteX154" fmla="*/ 11397611 w 12191993"/>
              <a:gd name="connsiteY154" fmla="*/ 433046 h 6858000"/>
              <a:gd name="connsiteX155" fmla="*/ 11397522 w 12191993"/>
              <a:gd name="connsiteY155" fmla="*/ 433046 h 6858000"/>
              <a:gd name="connsiteX156" fmla="*/ 11397433 w 12191993"/>
              <a:gd name="connsiteY156" fmla="*/ 432957 h 6858000"/>
              <a:gd name="connsiteX157" fmla="*/ 11383166 w 12191993"/>
              <a:gd name="connsiteY157" fmla="*/ 416917 h 6858000"/>
              <a:gd name="connsiteX158" fmla="*/ 8469189 w 12191993"/>
              <a:gd name="connsiteY158" fmla="*/ 0 h 6858000"/>
              <a:gd name="connsiteX159" fmla="*/ 12191992 w 12191993"/>
              <a:gd name="connsiteY159" fmla="*/ 0 h 6858000"/>
              <a:gd name="connsiteX160" fmla="*/ 12191992 w 12191993"/>
              <a:gd name="connsiteY160" fmla="*/ 4 h 6858000"/>
              <a:gd name="connsiteX161" fmla="*/ 12191993 w 12191993"/>
              <a:gd name="connsiteY161" fmla="*/ 4 h 6858000"/>
              <a:gd name="connsiteX162" fmla="*/ 12191993 w 12191993"/>
              <a:gd name="connsiteY162" fmla="*/ 6858000 h 6858000"/>
              <a:gd name="connsiteX163" fmla="*/ 9829793 w 12191993"/>
              <a:gd name="connsiteY163" fmla="*/ 6858000 h 6858000"/>
              <a:gd name="connsiteX164" fmla="*/ 6553993 w 12191993"/>
              <a:gd name="connsiteY164" fmla="*/ 6858000 h 6858000"/>
              <a:gd name="connsiteX165" fmla="*/ 0 w 12191993"/>
              <a:gd name="connsiteY165" fmla="*/ 6858000 h 6858000"/>
              <a:gd name="connsiteX166" fmla="*/ 0 w 12191993"/>
              <a:gd name="connsiteY166" fmla="*/ 4 h 6858000"/>
              <a:gd name="connsiteX167" fmla="*/ 6577864 w 12191993"/>
              <a:gd name="connsiteY167" fmla="*/ 4 h 6858000"/>
              <a:gd name="connsiteX168" fmla="*/ 8469189 w 12191993"/>
              <a:gd name="connsiteY168" fmla="*/ 4 h 6858000"/>
              <a:gd name="connsiteX169" fmla="*/ 8469189 w 12191993"/>
              <a:gd name="connsiteY16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53130 w 12191993"/>
              <a:gd name="connsiteY112" fmla="*/ 585734 h 6858000"/>
              <a:gd name="connsiteX113" fmla="*/ 10646306 w 12191993"/>
              <a:gd name="connsiteY113" fmla="*/ 592026 h 6858000"/>
              <a:gd name="connsiteX114" fmla="*/ 10636736 w 12191993"/>
              <a:gd name="connsiteY114" fmla="*/ 595748 h 6858000"/>
              <a:gd name="connsiteX115" fmla="*/ 10744200 w 12191993"/>
              <a:gd name="connsiteY115" fmla="*/ 619125 h 6858000"/>
              <a:gd name="connsiteX116" fmla="*/ 10948050 w 12191993"/>
              <a:gd name="connsiteY116" fmla="*/ 438363 h 6858000"/>
              <a:gd name="connsiteX117" fmla="*/ 10863420 w 12191993"/>
              <a:gd name="connsiteY117" fmla="*/ 439869 h 6858000"/>
              <a:gd name="connsiteX118" fmla="*/ 10830277 w 12191993"/>
              <a:gd name="connsiteY118" fmla="*/ 460252 h 6858000"/>
              <a:gd name="connsiteX119" fmla="*/ 10863420 w 12191993"/>
              <a:gd name="connsiteY119" fmla="*/ 629335 h 6858000"/>
              <a:gd name="connsiteX120" fmla="*/ 10905248 w 12191993"/>
              <a:gd name="connsiteY120" fmla="*/ 636425 h 6858000"/>
              <a:gd name="connsiteX121" fmla="*/ 10947076 w 12191993"/>
              <a:gd name="connsiteY121" fmla="*/ 632082 h 6858000"/>
              <a:gd name="connsiteX122" fmla="*/ 10986511 w 12191993"/>
              <a:gd name="connsiteY122" fmla="*/ 617815 h 6858000"/>
              <a:gd name="connsiteX123" fmla="*/ 10986511 w 12191993"/>
              <a:gd name="connsiteY123" fmla="*/ 516524 h 6858000"/>
              <a:gd name="connsiteX124" fmla="*/ 10910742 w 12191993"/>
              <a:gd name="connsiteY124" fmla="*/ 516524 h 6858000"/>
              <a:gd name="connsiteX125" fmla="*/ 10910742 w 12191993"/>
              <a:gd name="connsiteY125" fmla="*/ 555959 h 6858000"/>
              <a:gd name="connsiteX126" fmla="*/ 10945481 w 12191993"/>
              <a:gd name="connsiteY126" fmla="*/ 555959 h 6858000"/>
              <a:gd name="connsiteX127" fmla="*/ 10945481 w 12191993"/>
              <a:gd name="connsiteY127" fmla="*/ 587419 h 6858000"/>
              <a:gd name="connsiteX128" fmla="*/ 10929352 w 12191993"/>
              <a:gd name="connsiteY128" fmla="*/ 593888 h 6858000"/>
              <a:gd name="connsiteX129" fmla="*/ 10932631 w 12191993"/>
              <a:gd name="connsiteY129" fmla="*/ 476912 h 6858000"/>
              <a:gd name="connsiteX130" fmla="*/ 10948050 w 12191993"/>
              <a:gd name="connsiteY130" fmla="*/ 438363 h 6858000"/>
              <a:gd name="connsiteX131" fmla="*/ 11458226 w 12191993"/>
              <a:gd name="connsiteY131" fmla="*/ 428614 h 6858000"/>
              <a:gd name="connsiteX132" fmla="*/ 11355517 w 12191993"/>
              <a:gd name="connsiteY132" fmla="*/ 511561 h 6858000"/>
              <a:gd name="connsiteX133" fmla="*/ 11369785 w 12191993"/>
              <a:gd name="connsiteY133" fmla="*/ 521840 h 6858000"/>
              <a:gd name="connsiteX134" fmla="*/ 11383254 w 12191993"/>
              <a:gd name="connsiteY134" fmla="*/ 515460 h 6858000"/>
              <a:gd name="connsiteX135" fmla="*/ 11400712 w 12191993"/>
              <a:gd name="connsiteY135" fmla="*/ 532918 h 6858000"/>
              <a:gd name="connsiteX136" fmla="*/ 11397965 w 12191993"/>
              <a:gd name="connsiteY136" fmla="*/ 542222 h 6858000"/>
              <a:gd name="connsiteX137" fmla="*/ 11412233 w 12191993"/>
              <a:gd name="connsiteY137" fmla="*/ 552502 h 6858000"/>
              <a:gd name="connsiteX138" fmla="*/ 11458226 w 12191993"/>
              <a:gd name="connsiteY138" fmla="*/ 428614 h 6858000"/>
              <a:gd name="connsiteX139" fmla="*/ 11383166 w 12191993"/>
              <a:gd name="connsiteY139" fmla="*/ 416917 h 6858000"/>
              <a:gd name="connsiteX140" fmla="*/ 11368810 w 12191993"/>
              <a:gd name="connsiteY140" fmla="*/ 433046 h 6858000"/>
              <a:gd name="connsiteX141" fmla="*/ 11368721 w 12191993"/>
              <a:gd name="connsiteY141" fmla="*/ 433046 h 6858000"/>
              <a:gd name="connsiteX142" fmla="*/ 11283205 w 12191993"/>
              <a:gd name="connsiteY142" fmla="*/ 518562 h 6858000"/>
              <a:gd name="connsiteX143" fmla="*/ 11283205 w 12191993"/>
              <a:gd name="connsiteY143" fmla="*/ 518651 h 6858000"/>
              <a:gd name="connsiteX144" fmla="*/ 11267076 w 12191993"/>
              <a:gd name="connsiteY144" fmla="*/ 533007 h 6858000"/>
              <a:gd name="connsiteX145" fmla="*/ 11283205 w 12191993"/>
              <a:gd name="connsiteY145" fmla="*/ 547363 h 6858000"/>
              <a:gd name="connsiteX146" fmla="*/ 11283205 w 12191993"/>
              <a:gd name="connsiteY146" fmla="*/ 547452 h 6858000"/>
              <a:gd name="connsiteX147" fmla="*/ 11312449 w 12191993"/>
              <a:gd name="connsiteY147" fmla="*/ 605142 h 6858000"/>
              <a:gd name="connsiteX148" fmla="*/ 11321044 w 12191993"/>
              <a:gd name="connsiteY148" fmla="*/ 582013 h 6858000"/>
              <a:gd name="connsiteX149" fmla="*/ 11304118 w 12191993"/>
              <a:gd name="connsiteY149" fmla="*/ 533007 h 6858000"/>
              <a:gd name="connsiteX150" fmla="*/ 11383166 w 12191993"/>
              <a:gd name="connsiteY150" fmla="*/ 453959 h 6858000"/>
              <a:gd name="connsiteX151" fmla="*/ 11410017 w 12191993"/>
              <a:gd name="connsiteY151" fmla="*/ 458656 h 6858000"/>
              <a:gd name="connsiteX152" fmla="*/ 11429247 w 12191993"/>
              <a:gd name="connsiteY152" fmla="*/ 443148 h 6858000"/>
              <a:gd name="connsiteX153" fmla="*/ 11397611 w 12191993"/>
              <a:gd name="connsiteY153" fmla="*/ 433046 h 6858000"/>
              <a:gd name="connsiteX154" fmla="*/ 11397522 w 12191993"/>
              <a:gd name="connsiteY154" fmla="*/ 433046 h 6858000"/>
              <a:gd name="connsiteX155" fmla="*/ 11397433 w 12191993"/>
              <a:gd name="connsiteY155" fmla="*/ 432957 h 6858000"/>
              <a:gd name="connsiteX156" fmla="*/ 11383166 w 12191993"/>
              <a:gd name="connsiteY156" fmla="*/ 416917 h 6858000"/>
              <a:gd name="connsiteX157" fmla="*/ 8469189 w 12191993"/>
              <a:gd name="connsiteY157" fmla="*/ 0 h 6858000"/>
              <a:gd name="connsiteX158" fmla="*/ 12191992 w 12191993"/>
              <a:gd name="connsiteY158" fmla="*/ 0 h 6858000"/>
              <a:gd name="connsiteX159" fmla="*/ 12191992 w 12191993"/>
              <a:gd name="connsiteY159" fmla="*/ 4 h 6858000"/>
              <a:gd name="connsiteX160" fmla="*/ 12191993 w 12191993"/>
              <a:gd name="connsiteY160" fmla="*/ 4 h 6858000"/>
              <a:gd name="connsiteX161" fmla="*/ 12191993 w 12191993"/>
              <a:gd name="connsiteY161" fmla="*/ 6858000 h 6858000"/>
              <a:gd name="connsiteX162" fmla="*/ 9829793 w 12191993"/>
              <a:gd name="connsiteY162" fmla="*/ 6858000 h 6858000"/>
              <a:gd name="connsiteX163" fmla="*/ 6553993 w 12191993"/>
              <a:gd name="connsiteY163" fmla="*/ 6858000 h 6858000"/>
              <a:gd name="connsiteX164" fmla="*/ 0 w 12191993"/>
              <a:gd name="connsiteY164" fmla="*/ 6858000 h 6858000"/>
              <a:gd name="connsiteX165" fmla="*/ 0 w 12191993"/>
              <a:gd name="connsiteY165" fmla="*/ 4 h 6858000"/>
              <a:gd name="connsiteX166" fmla="*/ 6577864 w 12191993"/>
              <a:gd name="connsiteY166" fmla="*/ 4 h 6858000"/>
              <a:gd name="connsiteX167" fmla="*/ 8469189 w 12191993"/>
              <a:gd name="connsiteY167" fmla="*/ 4 h 6858000"/>
              <a:gd name="connsiteX168" fmla="*/ 8469189 w 12191993"/>
              <a:gd name="connsiteY16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636736 w 12191993"/>
              <a:gd name="connsiteY113" fmla="*/ 595748 h 6858000"/>
              <a:gd name="connsiteX114" fmla="*/ 10744200 w 12191993"/>
              <a:gd name="connsiteY114" fmla="*/ 619125 h 6858000"/>
              <a:gd name="connsiteX115" fmla="*/ 10948050 w 12191993"/>
              <a:gd name="connsiteY115" fmla="*/ 438363 h 6858000"/>
              <a:gd name="connsiteX116" fmla="*/ 10863420 w 12191993"/>
              <a:gd name="connsiteY116" fmla="*/ 439869 h 6858000"/>
              <a:gd name="connsiteX117" fmla="*/ 10830277 w 12191993"/>
              <a:gd name="connsiteY117" fmla="*/ 460252 h 6858000"/>
              <a:gd name="connsiteX118" fmla="*/ 10863420 w 12191993"/>
              <a:gd name="connsiteY118" fmla="*/ 629335 h 6858000"/>
              <a:gd name="connsiteX119" fmla="*/ 10905248 w 12191993"/>
              <a:gd name="connsiteY119" fmla="*/ 636425 h 6858000"/>
              <a:gd name="connsiteX120" fmla="*/ 10947076 w 12191993"/>
              <a:gd name="connsiteY120" fmla="*/ 632082 h 6858000"/>
              <a:gd name="connsiteX121" fmla="*/ 10986511 w 12191993"/>
              <a:gd name="connsiteY121" fmla="*/ 617815 h 6858000"/>
              <a:gd name="connsiteX122" fmla="*/ 10986511 w 12191993"/>
              <a:gd name="connsiteY122" fmla="*/ 516524 h 6858000"/>
              <a:gd name="connsiteX123" fmla="*/ 10910742 w 12191993"/>
              <a:gd name="connsiteY123" fmla="*/ 516524 h 6858000"/>
              <a:gd name="connsiteX124" fmla="*/ 10910742 w 12191993"/>
              <a:gd name="connsiteY124" fmla="*/ 555959 h 6858000"/>
              <a:gd name="connsiteX125" fmla="*/ 10945481 w 12191993"/>
              <a:gd name="connsiteY125" fmla="*/ 555959 h 6858000"/>
              <a:gd name="connsiteX126" fmla="*/ 10945481 w 12191993"/>
              <a:gd name="connsiteY126" fmla="*/ 587419 h 6858000"/>
              <a:gd name="connsiteX127" fmla="*/ 10929352 w 12191993"/>
              <a:gd name="connsiteY127" fmla="*/ 593888 h 6858000"/>
              <a:gd name="connsiteX128" fmla="*/ 10932631 w 12191993"/>
              <a:gd name="connsiteY128" fmla="*/ 476912 h 6858000"/>
              <a:gd name="connsiteX129" fmla="*/ 10948050 w 12191993"/>
              <a:gd name="connsiteY129" fmla="*/ 438363 h 6858000"/>
              <a:gd name="connsiteX130" fmla="*/ 11458226 w 12191993"/>
              <a:gd name="connsiteY130" fmla="*/ 428614 h 6858000"/>
              <a:gd name="connsiteX131" fmla="*/ 11355517 w 12191993"/>
              <a:gd name="connsiteY131" fmla="*/ 511561 h 6858000"/>
              <a:gd name="connsiteX132" fmla="*/ 11369785 w 12191993"/>
              <a:gd name="connsiteY132" fmla="*/ 521840 h 6858000"/>
              <a:gd name="connsiteX133" fmla="*/ 11383254 w 12191993"/>
              <a:gd name="connsiteY133" fmla="*/ 515460 h 6858000"/>
              <a:gd name="connsiteX134" fmla="*/ 11400712 w 12191993"/>
              <a:gd name="connsiteY134" fmla="*/ 532918 h 6858000"/>
              <a:gd name="connsiteX135" fmla="*/ 11397965 w 12191993"/>
              <a:gd name="connsiteY135" fmla="*/ 542222 h 6858000"/>
              <a:gd name="connsiteX136" fmla="*/ 11412233 w 12191993"/>
              <a:gd name="connsiteY136" fmla="*/ 552502 h 6858000"/>
              <a:gd name="connsiteX137" fmla="*/ 11458226 w 12191993"/>
              <a:gd name="connsiteY137" fmla="*/ 428614 h 6858000"/>
              <a:gd name="connsiteX138" fmla="*/ 11383166 w 12191993"/>
              <a:gd name="connsiteY138" fmla="*/ 416917 h 6858000"/>
              <a:gd name="connsiteX139" fmla="*/ 11368810 w 12191993"/>
              <a:gd name="connsiteY139" fmla="*/ 433046 h 6858000"/>
              <a:gd name="connsiteX140" fmla="*/ 11368721 w 12191993"/>
              <a:gd name="connsiteY140" fmla="*/ 433046 h 6858000"/>
              <a:gd name="connsiteX141" fmla="*/ 11283205 w 12191993"/>
              <a:gd name="connsiteY141" fmla="*/ 518562 h 6858000"/>
              <a:gd name="connsiteX142" fmla="*/ 11283205 w 12191993"/>
              <a:gd name="connsiteY142" fmla="*/ 518651 h 6858000"/>
              <a:gd name="connsiteX143" fmla="*/ 11267076 w 12191993"/>
              <a:gd name="connsiteY143" fmla="*/ 533007 h 6858000"/>
              <a:gd name="connsiteX144" fmla="*/ 11283205 w 12191993"/>
              <a:gd name="connsiteY144" fmla="*/ 547363 h 6858000"/>
              <a:gd name="connsiteX145" fmla="*/ 11283205 w 12191993"/>
              <a:gd name="connsiteY145" fmla="*/ 547452 h 6858000"/>
              <a:gd name="connsiteX146" fmla="*/ 11312449 w 12191993"/>
              <a:gd name="connsiteY146" fmla="*/ 605142 h 6858000"/>
              <a:gd name="connsiteX147" fmla="*/ 11321044 w 12191993"/>
              <a:gd name="connsiteY147" fmla="*/ 582013 h 6858000"/>
              <a:gd name="connsiteX148" fmla="*/ 11304118 w 12191993"/>
              <a:gd name="connsiteY148" fmla="*/ 533007 h 6858000"/>
              <a:gd name="connsiteX149" fmla="*/ 11383166 w 12191993"/>
              <a:gd name="connsiteY149" fmla="*/ 453959 h 6858000"/>
              <a:gd name="connsiteX150" fmla="*/ 11410017 w 12191993"/>
              <a:gd name="connsiteY150" fmla="*/ 458656 h 6858000"/>
              <a:gd name="connsiteX151" fmla="*/ 11429247 w 12191993"/>
              <a:gd name="connsiteY151" fmla="*/ 443148 h 6858000"/>
              <a:gd name="connsiteX152" fmla="*/ 11397611 w 12191993"/>
              <a:gd name="connsiteY152" fmla="*/ 433046 h 6858000"/>
              <a:gd name="connsiteX153" fmla="*/ 11397522 w 12191993"/>
              <a:gd name="connsiteY153" fmla="*/ 433046 h 6858000"/>
              <a:gd name="connsiteX154" fmla="*/ 11397433 w 12191993"/>
              <a:gd name="connsiteY154" fmla="*/ 432957 h 6858000"/>
              <a:gd name="connsiteX155" fmla="*/ 11383166 w 12191993"/>
              <a:gd name="connsiteY155" fmla="*/ 416917 h 6858000"/>
              <a:gd name="connsiteX156" fmla="*/ 8469189 w 12191993"/>
              <a:gd name="connsiteY156" fmla="*/ 0 h 6858000"/>
              <a:gd name="connsiteX157" fmla="*/ 12191992 w 12191993"/>
              <a:gd name="connsiteY157" fmla="*/ 0 h 6858000"/>
              <a:gd name="connsiteX158" fmla="*/ 12191992 w 12191993"/>
              <a:gd name="connsiteY158" fmla="*/ 4 h 6858000"/>
              <a:gd name="connsiteX159" fmla="*/ 12191993 w 12191993"/>
              <a:gd name="connsiteY159" fmla="*/ 4 h 6858000"/>
              <a:gd name="connsiteX160" fmla="*/ 12191993 w 12191993"/>
              <a:gd name="connsiteY160" fmla="*/ 6858000 h 6858000"/>
              <a:gd name="connsiteX161" fmla="*/ 9829793 w 12191993"/>
              <a:gd name="connsiteY161" fmla="*/ 6858000 h 6858000"/>
              <a:gd name="connsiteX162" fmla="*/ 6553993 w 12191993"/>
              <a:gd name="connsiteY162" fmla="*/ 6858000 h 6858000"/>
              <a:gd name="connsiteX163" fmla="*/ 0 w 12191993"/>
              <a:gd name="connsiteY163" fmla="*/ 6858000 h 6858000"/>
              <a:gd name="connsiteX164" fmla="*/ 0 w 12191993"/>
              <a:gd name="connsiteY164" fmla="*/ 4 h 6858000"/>
              <a:gd name="connsiteX165" fmla="*/ 6577864 w 12191993"/>
              <a:gd name="connsiteY165" fmla="*/ 4 h 6858000"/>
              <a:gd name="connsiteX166" fmla="*/ 8469189 w 12191993"/>
              <a:gd name="connsiteY166" fmla="*/ 4 h 6858000"/>
              <a:gd name="connsiteX167" fmla="*/ 8469189 w 12191993"/>
              <a:gd name="connsiteY16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48050 w 12191993"/>
              <a:gd name="connsiteY114" fmla="*/ 438363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0945481 w 12191993"/>
              <a:gd name="connsiteY124" fmla="*/ 555959 h 6858000"/>
              <a:gd name="connsiteX125" fmla="*/ 10945481 w 12191993"/>
              <a:gd name="connsiteY125" fmla="*/ 587419 h 6858000"/>
              <a:gd name="connsiteX126" fmla="*/ 10929352 w 12191993"/>
              <a:gd name="connsiteY126" fmla="*/ 593888 h 6858000"/>
              <a:gd name="connsiteX127" fmla="*/ 10932631 w 12191993"/>
              <a:gd name="connsiteY127" fmla="*/ 476912 h 6858000"/>
              <a:gd name="connsiteX128" fmla="*/ 10948050 w 12191993"/>
              <a:gd name="connsiteY128" fmla="*/ 438363 h 6858000"/>
              <a:gd name="connsiteX129" fmla="*/ 11458226 w 12191993"/>
              <a:gd name="connsiteY129" fmla="*/ 428614 h 6858000"/>
              <a:gd name="connsiteX130" fmla="*/ 11355517 w 12191993"/>
              <a:gd name="connsiteY130" fmla="*/ 511561 h 6858000"/>
              <a:gd name="connsiteX131" fmla="*/ 11369785 w 12191993"/>
              <a:gd name="connsiteY131" fmla="*/ 521840 h 6858000"/>
              <a:gd name="connsiteX132" fmla="*/ 11383254 w 12191993"/>
              <a:gd name="connsiteY132" fmla="*/ 515460 h 6858000"/>
              <a:gd name="connsiteX133" fmla="*/ 11400712 w 12191993"/>
              <a:gd name="connsiteY133" fmla="*/ 532918 h 6858000"/>
              <a:gd name="connsiteX134" fmla="*/ 11397965 w 12191993"/>
              <a:gd name="connsiteY134" fmla="*/ 542222 h 6858000"/>
              <a:gd name="connsiteX135" fmla="*/ 11412233 w 12191993"/>
              <a:gd name="connsiteY135" fmla="*/ 552502 h 6858000"/>
              <a:gd name="connsiteX136" fmla="*/ 11458226 w 12191993"/>
              <a:gd name="connsiteY136" fmla="*/ 428614 h 6858000"/>
              <a:gd name="connsiteX137" fmla="*/ 11383166 w 12191993"/>
              <a:gd name="connsiteY137" fmla="*/ 416917 h 6858000"/>
              <a:gd name="connsiteX138" fmla="*/ 11368810 w 12191993"/>
              <a:gd name="connsiteY138" fmla="*/ 433046 h 6858000"/>
              <a:gd name="connsiteX139" fmla="*/ 11368721 w 12191993"/>
              <a:gd name="connsiteY139" fmla="*/ 433046 h 6858000"/>
              <a:gd name="connsiteX140" fmla="*/ 11283205 w 12191993"/>
              <a:gd name="connsiteY140" fmla="*/ 518562 h 6858000"/>
              <a:gd name="connsiteX141" fmla="*/ 11283205 w 12191993"/>
              <a:gd name="connsiteY141" fmla="*/ 518651 h 6858000"/>
              <a:gd name="connsiteX142" fmla="*/ 11267076 w 12191993"/>
              <a:gd name="connsiteY142" fmla="*/ 533007 h 6858000"/>
              <a:gd name="connsiteX143" fmla="*/ 11283205 w 12191993"/>
              <a:gd name="connsiteY143" fmla="*/ 547363 h 6858000"/>
              <a:gd name="connsiteX144" fmla="*/ 11283205 w 12191993"/>
              <a:gd name="connsiteY144" fmla="*/ 547452 h 6858000"/>
              <a:gd name="connsiteX145" fmla="*/ 11312449 w 12191993"/>
              <a:gd name="connsiteY145" fmla="*/ 605142 h 6858000"/>
              <a:gd name="connsiteX146" fmla="*/ 11321044 w 12191993"/>
              <a:gd name="connsiteY146" fmla="*/ 582013 h 6858000"/>
              <a:gd name="connsiteX147" fmla="*/ 11304118 w 12191993"/>
              <a:gd name="connsiteY147" fmla="*/ 533007 h 6858000"/>
              <a:gd name="connsiteX148" fmla="*/ 11383166 w 12191993"/>
              <a:gd name="connsiteY148" fmla="*/ 453959 h 6858000"/>
              <a:gd name="connsiteX149" fmla="*/ 11410017 w 12191993"/>
              <a:gd name="connsiteY149" fmla="*/ 458656 h 6858000"/>
              <a:gd name="connsiteX150" fmla="*/ 11429247 w 12191993"/>
              <a:gd name="connsiteY150" fmla="*/ 443148 h 6858000"/>
              <a:gd name="connsiteX151" fmla="*/ 11397611 w 12191993"/>
              <a:gd name="connsiteY151" fmla="*/ 433046 h 6858000"/>
              <a:gd name="connsiteX152" fmla="*/ 11397522 w 12191993"/>
              <a:gd name="connsiteY152" fmla="*/ 433046 h 6858000"/>
              <a:gd name="connsiteX153" fmla="*/ 11397433 w 12191993"/>
              <a:gd name="connsiteY153" fmla="*/ 432957 h 6858000"/>
              <a:gd name="connsiteX154" fmla="*/ 11383166 w 12191993"/>
              <a:gd name="connsiteY154" fmla="*/ 416917 h 6858000"/>
              <a:gd name="connsiteX155" fmla="*/ 8469189 w 12191993"/>
              <a:gd name="connsiteY155" fmla="*/ 0 h 6858000"/>
              <a:gd name="connsiteX156" fmla="*/ 12191992 w 12191993"/>
              <a:gd name="connsiteY156" fmla="*/ 0 h 6858000"/>
              <a:gd name="connsiteX157" fmla="*/ 12191992 w 12191993"/>
              <a:gd name="connsiteY157" fmla="*/ 4 h 6858000"/>
              <a:gd name="connsiteX158" fmla="*/ 12191993 w 12191993"/>
              <a:gd name="connsiteY158" fmla="*/ 4 h 6858000"/>
              <a:gd name="connsiteX159" fmla="*/ 12191993 w 12191993"/>
              <a:gd name="connsiteY159" fmla="*/ 6858000 h 6858000"/>
              <a:gd name="connsiteX160" fmla="*/ 9829793 w 12191993"/>
              <a:gd name="connsiteY160" fmla="*/ 6858000 h 6858000"/>
              <a:gd name="connsiteX161" fmla="*/ 6553993 w 12191993"/>
              <a:gd name="connsiteY161" fmla="*/ 6858000 h 6858000"/>
              <a:gd name="connsiteX162" fmla="*/ 0 w 12191993"/>
              <a:gd name="connsiteY162" fmla="*/ 6858000 h 6858000"/>
              <a:gd name="connsiteX163" fmla="*/ 0 w 12191993"/>
              <a:gd name="connsiteY163" fmla="*/ 4 h 6858000"/>
              <a:gd name="connsiteX164" fmla="*/ 6577864 w 12191993"/>
              <a:gd name="connsiteY164" fmla="*/ 4 h 6858000"/>
              <a:gd name="connsiteX165" fmla="*/ 8469189 w 12191993"/>
              <a:gd name="connsiteY165" fmla="*/ 4 h 6858000"/>
              <a:gd name="connsiteX166" fmla="*/ 8469189 w 12191993"/>
              <a:gd name="connsiteY16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48050 w 12191993"/>
              <a:gd name="connsiteY114" fmla="*/ 438363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0945481 w 12191993"/>
              <a:gd name="connsiteY124" fmla="*/ 555959 h 6858000"/>
              <a:gd name="connsiteX125" fmla="*/ 10945481 w 12191993"/>
              <a:gd name="connsiteY125" fmla="*/ 587419 h 6858000"/>
              <a:gd name="connsiteX126" fmla="*/ 10932631 w 12191993"/>
              <a:gd name="connsiteY126" fmla="*/ 476912 h 6858000"/>
              <a:gd name="connsiteX127" fmla="*/ 10948050 w 12191993"/>
              <a:gd name="connsiteY127" fmla="*/ 438363 h 6858000"/>
              <a:gd name="connsiteX128" fmla="*/ 11458226 w 12191993"/>
              <a:gd name="connsiteY128" fmla="*/ 428614 h 6858000"/>
              <a:gd name="connsiteX129" fmla="*/ 11355517 w 12191993"/>
              <a:gd name="connsiteY129" fmla="*/ 511561 h 6858000"/>
              <a:gd name="connsiteX130" fmla="*/ 11369785 w 12191993"/>
              <a:gd name="connsiteY130" fmla="*/ 521840 h 6858000"/>
              <a:gd name="connsiteX131" fmla="*/ 11383254 w 12191993"/>
              <a:gd name="connsiteY131" fmla="*/ 515460 h 6858000"/>
              <a:gd name="connsiteX132" fmla="*/ 11400712 w 12191993"/>
              <a:gd name="connsiteY132" fmla="*/ 532918 h 6858000"/>
              <a:gd name="connsiteX133" fmla="*/ 11397965 w 12191993"/>
              <a:gd name="connsiteY133" fmla="*/ 542222 h 6858000"/>
              <a:gd name="connsiteX134" fmla="*/ 11412233 w 12191993"/>
              <a:gd name="connsiteY134" fmla="*/ 552502 h 6858000"/>
              <a:gd name="connsiteX135" fmla="*/ 11458226 w 12191993"/>
              <a:gd name="connsiteY135" fmla="*/ 428614 h 6858000"/>
              <a:gd name="connsiteX136" fmla="*/ 11383166 w 12191993"/>
              <a:gd name="connsiteY136" fmla="*/ 416917 h 6858000"/>
              <a:gd name="connsiteX137" fmla="*/ 11368810 w 12191993"/>
              <a:gd name="connsiteY137" fmla="*/ 433046 h 6858000"/>
              <a:gd name="connsiteX138" fmla="*/ 11368721 w 12191993"/>
              <a:gd name="connsiteY138" fmla="*/ 433046 h 6858000"/>
              <a:gd name="connsiteX139" fmla="*/ 11283205 w 12191993"/>
              <a:gd name="connsiteY139" fmla="*/ 518562 h 6858000"/>
              <a:gd name="connsiteX140" fmla="*/ 11283205 w 12191993"/>
              <a:gd name="connsiteY140" fmla="*/ 518651 h 6858000"/>
              <a:gd name="connsiteX141" fmla="*/ 11267076 w 12191993"/>
              <a:gd name="connsiteY141" fmla="*/ 533007 h 6858000"/>
              <a:gd name="connsiteX142" fmla="*/ 11283205 w 12191993"/>
              <a:gd name="connsiteY142" fmla="*/ 547363 h 6858000"/>
              <a:gd name="connsiteX143" fmla="*/ 11283205 w 12191993"/>
              <a:gd name="connsiteY143" fmla="*/ 547452 h 6858000"/>
              <a:gd name="connsiteX144" fmla="*/ 11312449 w 12191993"/>
              <a:gd name="connsiteY144" fmla="*/ 605142 h 6858000"/>
              <a:gd name="connsiteX145" fmla="*/ 11321044 w 12191993"/>
              <a:gd name="connsiteY145" fmla="*/ 582013 h 6858000"/>
              <a:gd name="connsiteX146" fmla="*/ 11304118 w 12191993"/>
              <a:gd name="connsiteY146" fmla="*/ 533007 h 6858000"/>
              <a:gd name="connsiteX147" fmla="*/ 11383166 w 12191993"/>
              <a:gd name="connsiteY147" fmla="*/ 453959 h 6858000"/>
              <a:gd name="connsiteX148" fmla="*/ 11410017 w 12191993"/>
              <a:gd name="connsiteY148" fmla="*/ 458656 h 6858000"/>
              <a:gd name="connsiteX149" fmla="*/ 11429247 w 12191993"/>
              <a:gd name="connsiteY149" fmla="*/ 443148 h 6858000"/>
              <a:gd name="connsiteX150" fmla="*/ 11397611 w 12191993"/>
              <a:gd name="connsiteY150" fmla="*/ 433046 h 6858000"/>
              <a:gd name="connsiteX151" fmla="*/ 11397522 w 12191993"/>
              <a:gd name="connsiteY151" fmla="*/ 433046 h 6858000"/>
              <a:gd name="connsiteX152" fmla="*/ 11397433 w 12191993"/>
              <a:gd name="connsiteY152" fmla="*/ 432957 h 6858000"/>
              <a:gd name="connsiteX153" fmla="*/ 11383166 w 12191993"/>
              <a:gd name="connsiteY153" fmla="*/ 416917 h 6858000"/>
              <a:gd name="connsiteX154" fmla="*/ 8469189 w 12191993"/>
              <a:gd name="connsiteY154" fmla="*/ 0 h 6858000"/>
              <a:gd name="connsiteX155" fmla="*/ 12191992 w 12191993"/>
              <a:gd name="connsiteY155" fmla="*/ 0 h 6858000"/>
              <a:gd name="connsiteX156" fmla="*/ 12191992 w 12191993"/>
              <a:gd name="connsiteY156" fmla="*/ 4 h 6858000"/>
              <a:gd name="connsiteX157" fmla="*/ 12191993 w 12191993"/>
              <a:gd name="connsiteY157" fmla="*/ 4 h 6858000"/>
              <a:gd name="connsiteX158" fmla="*/ 12191993 w 12191993"/>
              <a:gd name="connsiteY158" fmla="*/ 6858000 h 6858000"/>
              <a:gd name="connsiteX159" fmla="*/ 9829793 w 12191993"/>
              <a:gd name="connsiteY159" fmla="*/ 6858000 h 6858000"/>
              <a:gd name="connsiteX160" fmla="*/ 6553993 w 12191993"/>
              <a:gd name="connsiteY160" fmla="*/ 6858000 h 6858000"/>
              <a:gd name="connsiteX161" fmla="*/ 0 w 12191993"/>
              <a:gd name="connsiteY161" fmla="*/ 6858000 h 6858000"/>
              <a:gd name="connsiteX162" fmla="*/ 0 w 12191993"/>
              <a:gd name="connsiteY162" fmla="*/ 4 h 6858000"/>
              <a:gd name="connsiteX163" fmla="*/ 6577864 w 12191993"/>
              <a:gd name="connsiteY163" fmla="*/ 4 h 6858000"/>
              <a:gd name="connsiteX164" fmla="*/ 8469189 w 12191993"/>
              <a:gd name="connsiteY164" fmla="*/ 4 h 6858000"/>
              <a:gd name="connsiteX165" fmla="*/ 8469189 w 12191993"/>
              <a:gd name="connsiteY16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48050 w 12191993"/>
              <a:gd name="connsiteY114" fmla="*/ 438363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0945481 w 12191993"/>
              <a:gd name="connsiteY124" fmla="*/ 555959 h 6858000"/>
              <a:gd name="connsiteX125" fmla="*/ 10932631 w 12191993"/>
              <a:gd name="connsiteY125" fmla="*/ 476912 h 6858000"/>
              <a:gd name="connsiteX126" fmla="*/ 10948050 w 12191993"/>
              <a:gd name="connsiteY126" fmla="*/ 438363 h 6858000"/>
              <a:gd name="connsiteX127" fmla="*/ 11458226 w 12191993"/>
              <a:gd name="connsiteY127" fmla="*/ 428614 h 6858000"/>
              <a:gd name="connsiteX128" fmla="*/ 11355517 w 12191993"/>
              <a:gd name="connsiteY128" fmla="*/ 511561 h 6858000"/>
              <a:gd name="connsiteX129" fmla="*/ 11369785 w 12191993"/>
              <a:gd name="connsiteY129" fmla="*/ 521840 h 6858000"/>
              <a:gd name="connsiteX130" fmla="*/ 11383254 w 12191993"/>
              <a:gd name="connsiteY130" fmla="*/ 515460 h 6858000"/>
              <a:gd name="connsiteX131" fmla="*/ 11400712 w 12191993"/>
              <a:gd name="connsiteY131" fmla="*/ 532918 h 6858000"/>
              <a:gd name="connsiteX132" fmla="*/ 11397965 w 12191993"/>
              <a:gd name="connsiteY132" fmla="*/ 542222 h 6858000"/>
              <a:gd name="connsiteX133" fmla="*/ 11412233 w 12191993"/>
              <a:gd name="connsiteY133" fmla="*/ 552502 h 6858000"/>
              <a:gd name="connsiteX134" fmla="*/ 11458226 w 12191993"/>
              <a:gd name="connsiteY134" fmla="*/ 428614 h 6858000"/>
              <a:gd name="connsiteX135" fmla="*/ 11383166 w 12191993"/>
              <a:gd name="connsiteY135" fmla="*/ 416917 h 6858000"/>
              <a:gd name="connsiteX136" fmla="*/ 11368810 w 12191993"/>
              <a:gd name="connsiteY136" fmla="*/ 433046 h 6858000"/>
              <a:gd name="connsiteX137" fmla="*/ 11368721 w 12191993"/>
              <a:gd name="connsiteY137" fmla="*/ 433046 h 6858000"/>
              <a:gd name="connsiteX138" fmla="*/ 11283205 w 12191993"/>
              <a:gd name="connsiteY138" fmla="*/ 518562 h 6858000"/>
              <a:gd name="connsiteX139" fmla="*/ 11283205 w 12191993"/>
              <a:gd name="connsiteY139" fmla="*/ 518651 h 6858000"/>
              <a:gd name="connsiteX140" fmla="*/ 11267076 w 12191993"/>
              <a:gd name="connsiteY140" fmla="*/ 533007 h 6858000"/>
              <a:gd name="connsiteX141" fmla="*/ 11283205 w 12191993"/>
              <a:gd name="connsiteY141" fmla="*/ 547363 h 6858000"/>
              <a:gd name="connsiteX142" fmla="*/ 11283205 w 12191993"/>
              <a:gd name="connsiteY142" fmla="*/ 547452 h 6858000"/>
              <a:gd name="connsiteX143" fmla="*/ 11312449 w 12191993"/>
              <a:gd name="connsiteY143" fmla="*/ 605142 h 6858000"/>
              <a:gd name="connsiteX144" fmla="*/ 11321044 w 12191993"/>
              <a:gd name="connsiteY144" fmla="*/ 582013 h 6858000"/>
              <a:gd name="connsiteX145" fmla="*/ 11304118 w 12191993"/>
              <a:gd name="connsiteY145" fmla="*/ 533007 h 6858000"/>
              <a:gd name="connsiteX146" fmla="*/ 11383166 w 12191993"/>
              <a:gd name="connsiteY146" fmla="*/ 453959 h 6858000"/>
              <a:gd name="connsiteX147" fmla="*/ 11410017 w 12191993"/>
              <a:gd name="connsiteY147" fmla="*/ 458656 h 6858000"/>
              <a:gd name="connsiteX148" fmla="*/ 11429247 w 12191993"/>
              <a:gd name="connsiteY148" fmla="*/ 443148 h 6858000"/>
              <a:gd name="connsiteX149" fmla="*/ 11397611 w 12191993"/>
              <a:gd name="connsiteY149" fmla="*/ 433046 h 6858000"/>
              <a:gd name="connsiteX150" fmla="*/ 11397522 w 12191993"/>
              <a:gd name="connsiteY150" fmla="*/ 433046 h 6858000"/>
              <a:gd name="connsiteX151" fmla="*/ 11397433 w 12191993"/>
              <a:gd name="connsiteY151" fmla="*/ 432957 h 6858000"/>
              <a:gd name="connsiteX152" fmla="*/ 11383166 w 12191993"/>
              <a:gd name="connsiteY152" fmla="*/ 416917 h 6858000"/>
              <a:gd name="connsiteX153" fmla="*/ 8469189 w 12191993"/>
              <a:gd name="connsiteY153" fmla="*/ 0 h 6858000"/>
              <a:gd name="connsiteX154" fmla="*/ 12191992 w 12191993"/>
              <a:gd name="connsiteY154" fmla="*/ 0 h 6858000"/>
              <a:gd name="connsiteX155" fmla="*/ 12191992 w 12191993"/>
              <a:gd name="connsiteY155" fmla="*/ 4 h 6858000"/>
              <a:gd name="connsiteX156" fmla="*/ 12191993 w 12191993"/>
              <a:gd name="connsiteY156" fmla="*/ 4 h 6858000"/>
              <a:gd name="connsiteX157" fmla="*/ 12191993 w 12191993"/>
              <a:gd name="connsiteY157" fmla="*/ 6858000 h 6858000"/>
              <a:gd name="connsiteX158" fmla="*/ 9829793 w 12191993"/>
              <a:gd name="connsiteY158" fmla="*/ 6858000 h 6858000"/>
              <a:gd name="connsiteX159" fmla="*/ 6553993 w 12191993"/>
              <a:gd name="connsiteY159" fmla="*/ 6858000 h 6858000"/>
              <a:gd name="connsiteX160" fmla="*/ 0 w 12191993"/>
              <a:gd name="connsiteY160" fmla="*/ 6858000 h 6858000"/>
              <a:gd name="connsiteX161" fmla="*/ 0 w 12191993"/>
              <a:gd name="connsiteY161" fmla="*/ 4 h 6858000"/>
              <a:gd name="connsiteX162" fmla="*/ 6577864 w 12191993"/>
              <a:gd name="connsiteY162" fmla="*/ 4 h 6858000"/>
              <a:gd name="connsiteX163" fmla="*/ 8469189 w 12191993"/>
              <a:gd name="connsiteY163" fmla="*/ 4 h 6858000"/>
              <a:gd name="connsiteX164" fmla="*/ 8469189 w 12191993"/>
              <a:gd name="connsiteY16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48050 w 12191993"/>
              <a:gd name="connsiteY114" fmla="*/ 438363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0932631 w 12191993"/>
              <a:gd name="connsiteY124" fmla="*/ 476912 h 6858000"/>
              <a:gd name="connsiteX125" fmla="*/ 10948050 w 12191993"/>
              <a:gd name="connsiteY125" fmla="*/ 438363 h 6858000"/>
              <a:gd name="connsiteX126" fmla="*/ 11458226 w 12191993"/>
              <a:gd name="connsiteY126" fmla="*/ 428614 h 6858000"/>
              <a:gd name="connsiteX127" fmla="*/ 11355517 w 12191993"/>
              <a:gd name="connsiteY127" fmla="*/ 511561 h 6858000"/>
              <a:gd name="connsiteX128" fmla="*/ 11369785 w 12191993"/>
              <a:gd name="connsiteY128" fmla="*/ 521840 h 6858000"/>
              <a:gd name="connsiteX129" fmla="*/ 11383254 w 12191993"/>
              <a:gd name="connsiteY129" fmla="*/ 515460 h 6858000"/>
              <a:gd name="connsiteX130" fmla="*/ 11400712 w 12191993"/>
              <a:gd name="connsiteY130" fmla="*/ 532918 h 6858000"/>
              <a:gd name="connsiteX131" fmla="*/ 11397965 w 12191993"/>
              <a:gd name="connsiteY131" fmla="*/ 542222 h 6858000"/>
              <a:gd name="connsiteX132" fmla="*/ 11412233 w 12191993"/>
              <a:gd name="connsiteY132" fmla="*/ 552502 h 6858000"/>
              <a:gd name="connsiteX133" fmla="*/ 11458226 w 12191993"/>
              <a:gd name="connsiteY133" fmla="*/ 428614 h 6858000"/>
              <a:gd name="connsiteX134" fmla="*/ 11383166 w 12191993"/>
              <a:gd name="connsiteY134" fmla="*/ 416917 h 6858000"/>
              <a:gd name="connsiteX135" fmla="*/ 11368810 w 12191993"/>
              <a:gd name="connsiteY135" fmla="*/ 433046 h 6858000"/>
              <a:gd name="connsiteX136" fmla="*/ 11368721 w 12191993"/>
              <a:gd name="connsiteY136" fmla="*/ 433046 h 6858000"/>
              <a:gd name="connsiteX137" fmla="*/ 11283205 w 12191993"/>
              <a:gd name="connsiteY137" fmla="*/ 518562 h 6858000"/>
              <a:gd name="connsiteX138" fmla="*/ 11283205 w 12191993"/>
              <a:gd name="connsiteY138" fmla="*/ 518651 h 6858000"/>
              <a:gd name="connsiteX139" fmla="*/ 11267076 w 12191993"/>
              <a:gd name="connsiteY139" fmla="*/ 533007 h 6858000"/>
              <a:gd name="connsiteX140" fmla="*/ 11283205 w 12191993"/>
              <a:gd name="connsiteY140" fmla="*/ 547363 h 6858000"/>
              <a:gd name="connsiteX141" fmla="*/ 11283205 w 12191993"/>
              <a:gd name="connsiteY141" fmla="*/ 547452 h 6858000"/>
              <a:gd name="connsiteX142" fmla="*/ 11312449 w 12191993"/>
              <a:gd name="connsiteY142" fmla="*/ 605142 h 6858000"/>
              <a:gd name="connsiteX143" fmla="*/ 11321044 w 12191993"/>
              <a:gd name="connsiteY143" fmla="*/ 582013 h 6858000"/>
              <a:gd name="connsiteX144" fmla="*/ 11304118 w 12191993"/>
              <a:gd name="connsiteY144" fmla="*/ 533007 h 6858000"/>
              <a:gd name="connsiteX145" fmla="*/ 11383166 w 12191993"/>
              <a:gd name="connsiteY145" fmla="*/ 453959 h 6858000"/>
              <a:gd name="connsiteX146" fmla="*/ 11410017 w 12191993"/>
              <a:gd name="connsiteY146" fmla="*/ 458656 h 6858000"/>
              <a:gd name="connsiteX147" fmla="*/ 11429247 w 12191993"/>
              <a:gd name="connsiteY147" fmla="*/ 443148 h 6858000"/>
              <a:gd name="connsiteX148" fmla="*/ 11397611 w 12191993"/>
              <a:gd name="connsiteY148" fmla="*/ 433046 h 6858000"/>
              <a:gd name="connsiteX149" fmla="*/ 11397522 w 12191993"/>
              <a:gd name="connsiteY149" fmla="*/ 433046 h 6858000"/>
              <a:gd name="connsiteX150" fmla="*/ 11397433 w 12191993"/>
              <a:gd name="connsiteY150" fmla="*/ 432957 h 6858000"/>
              <a:gd name="connsiteX151" fmla="*/ 11383166 w 12191993"/>
              <a:gd name="connsiteY151" fmla="*/ 416917 h 6858000"/>
              <a:gd name="connsiteX152" fmla="*/ 8469189 w 12191993"/>
              <a:gd name="connsiteY152" fmla="*/ 0 h 6858000"/>
              <a:gd name="connsiteX153" fmla="*/ 12191992 w 12191993"/>
              <a:gd name="connsiteY153" fmla="*/ 0 h 6858000"/>
              <a:gd name="connsiteX154" fmla="*/ 12191992 w 12191993"/>
              <a:gd name="connsiteY154" fmla="*/ 4 h 6858000"/>
              <a:gd name="connsiteX155" fmla="*/ 12191993 w 12191993"/>
              <a:gd name="connsiteY155" fmla="*/ 4 h 6858000"/>
              <a:gd name="connsiteX156" fmla="*/ 12191993 w 12191993"/>
              <a:gd name="connsiteY156" fmla="*/ 6858000 h 6858000"/>
              <a:gd name="connsiteX157" fmla="*/ 9829793 w 12191993"/>
              <a:gd name="connsiteY157" fmla="*/ 6858000 h 6858000"/>
              <a:gd name="connsiteX158" fmla="*/ 6553993 w 12191993"/>
              <a:gd name="connsiteY158" fmla="*/ 6858000 h 6858000"/>
              <a:gd name="connsiteX159" fmla="*/ 0 w 12191993"/>
              <a:gd name="connsiteY159" fmla="*/ 6858000 h 6858000"/>
              <a:gd name="connsiteX160" fmla="*/ 0 w 12191993"/>
              <a:gd name="connsiteY160" fmla="*/ 4 h 6858000"/>
              <a:gd name="connsiteX161" fmla="*/ 6577864 w 12191993"/>
              <a:gd name="connsiteY161" fmla="*/ 4 h 6858000"/>
              <a:gd name="connsiteX162" fmla="*/ 8469189 w 12191993"/>
              <a:gd name="connsiteY162" fmla="*/ 4 h 6858000"/>
              <a:gd name="connsiteX163" fmla="*/ 8469189 w 12191993"/>
              <a:gd name="connsiteY16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32631 w 12191993"/>
              <a:gd name="connsiteY114" fmla="*/ 476912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0932631 w 12191993"/>
              <a:gd name="connsiteY124" fmla="*/ 476912 h 6858000"/>
              <a:gd name="connsiteX125" fmla="*/ 11458226 w 12191993"/>
              <a:gd name="connsiteY125" fmla="*/ 428614 h 6858000"/>
              <a:gd name="connsiteX126" fmla="*/ 11355517 w 12191993"/>
              <a:gd name="connsiteY126" fmla="*/ 511561 h 6858000"/>
              <a:gd name="connsiteX127" fmla="*/ 11369785 w 12191993"/>
              <a:gd name="connsiteY127" fmla="*/ 521840 h 6858000"/>
              <a:gd name="connsiteX128" fmla="*/ 11383254 w 12191993"/>
              <a:gd name="connsiteY128" fmla="*/ 515460 h 6858000"/>
              <a:gd name="connsiteX129" fmla="*/ 11400712 w 12191993"/>
              <a:gd name="connsiteY129" fmla="*/ 532918 h 6858000"/>
              <a:gd name="connsiteX130" fmla="*/ 11397965 w 12191993"/>
              <a:gd name="connsiteY130" fmla="*/ 542222 h 6858000"/>
              <a:gd name="connsiteX131" fmla="*/ 11412233 w 12191993"/>
              <a:gd name="connsiteY131" fmla="*/ 552502 h 6858000"/>
              <a:gd name="connsiteX132" fmla="*/ 11458226 w 12191993"/>
              <a:gd name="connsiteY132" fmla="*/ 428614 h 6858000"/>
              <a:gd name="connsiteX133" fmla="*/ 11383166 w 12191993"/>
              <a:gd name="connsiteY133" fmla="*/ 416917 h 6858000"/>
              <a:gd name="connsiteX134" fmla="*/ 11368810 w 12191993"/>
              <a:gd name="connsiteY134" fmla="*/ 433046 h 6858000"/>
              <a:gd name="connsiteX135" fmla="*/ 11368721 w 12191993"/>
              <a:gd name="connsiteY135" fmla="*/ 433046 h 6858000"/>
              <a:gd name="connsiteX136" fmla="*/ 11283205 w 12191993"/>
              <a:gd name="connsiteY136" fmla="*/ 518562 h 6858000"/>
              <a:gd name="connsiteX137" fmla="*/ 11283205 w 12191993"/>
              <a:gd name="connsiteY137" fmla="*/ 518651 h 6858000"/>
              <a:gd name="connsiteX138" fmla="*/ 11267076 w 12191993"/>
              <a:gd name="connsiteY138" fmla="*/ 533007 h 6858000"/>
              <a:gd name="connsiteX139" fmla="*/ 11283205 w 12191993"/>
              <a:gd name="connsiteY139" fmla="*/ 547363 h 6858000"/>
              <a:gd name="connsiteX140" fmla="*/ 11283205 w 12191993"/>
              <a:gd name="connsiteY140" fmla="*/ 547452 h 6858000"/>
              <a:gd name="connsiteX141" fmla="*/ 11312449 w 12191993"/>
              <a:gd name="connsiteY141" fmla="*/ 605142 h 6858000"/>
              <a:gd name="connsiteX142" fmla="*/ 11321044 w 12191993"/>
              <a:gd name="connsiteY142" fmla="*/ 582013 h 6858000"/>
              <a:gd name="connsiteX143" fmla="*/ 11304118 w 12191993"/>
              <a:gd name="connsiteY143" fmla="*/ 533007 h 6858000"/>
              <a:gd name="connsiteX144" fmla="*/ 11383166 w 12191993"/>
              <a:gd name="connsiteY144" fmla="*/ 453959 h 6858000"/>
              <a:gd name="connsiteX145" fmla="*/ 11410017 w 12191993"/>
              <a:gd name="connsiteY145" fmla="*/ 458656 h 6858000"/>
              <a:gd name="connsiteX146" fmla="*/ 11429247 w 12191993"/>
              <a:gd name="connsiteY146" fmla="*/ 443148 h 6858000"/>
              <a:gd name="connsiteX147" fmla="*/ 11397611 w 12191993"/>
              <a:gd name="connsiteY147" fmla="*/ 433046 h 6858000"/>
              <a:gd name="connsiteX148" fmla="*/ 11397522 w 12191993"/>
              <a:gd name="connsiteY148" fmla="*/ 433046 h 6858000"/>
              <a:gd name="connsiteX149" fmla="*/ 11397433 w 12191993"/>
              <a:gd name="connsiteY149" fmla="*/ 432957 h 6858000"/>
              <a:gd name="connsiteX150" fmla="*/ 11383166 w 12191993"/>
              <a:gd name="connsiteY150" fmla="*/ 416917 h 6858000"/>
              <a:gd name="connsiteX151" fmla="*/ 8469189 w 12191993"/>
              <a:gd name="connsiteY151" fmla="*/ 0 h 6858000"/>
              <a:gd name="connsiteX152" fmla="*/ 12191992 w 12191993"/>
              <a:gd name="connsiteY152" fmla="*/ 0 h 6858000"/>
              <a:gd name="connsiteX153" fmla="*/ 12191992 w 12191993"/>
              <a:gd name="connsiteY153" fmla="*/ 4 h 6858000"/>
              <a:gd name="connsiteX154" fmla="*/ 12191993 w 12191993"/>
              <a:gd name="connsiteY154" fmla="*/ 4 h 6858000"/>
              <a:gd name="connsiteX155" fmla="*/ 12191993 w 12191993"/>
              <a:gd name="connsiteY155" fmla="*/ 6858000 h 6858000"/>
              <a:gd name="connsiteX156" fmla="*/ 9829793 w 12191993"/>
              <a:gd name="connsiteY156" fmla="*/ 6858000 h 6858000"/>
              <a:gd name="connsiteX157" fmla="*/ 6553993 w 12191993"/>
              <a:gd name="connsiteY157" fmla="*/ 6858000 h 6858000"/>
              <a:gd name="connsiteX158" fmla="*/ 0 w 12191993"/>
              <a:gd name="connsiteY158" fmla="*/ 6858000 h 6858000"/>
              <a:gd name="connsiteX159" fmla="*/ 0 w 12191993"/>
              <a:gd name="connsiteY159" fmla="*/ 4 h 6858000"/>
              <a:gd name="connsiteX160" fmla="*/ 6577864 w 12191993"/>
              <a:gd name="connsiteY160" fmla="*/ 4 h 6858000"/>
              <a:gd name="connsiteX161" fmla="*/ 8469189 w 12191993"/>
              <a:gd name="connsiteY161" fmla="*/ 4 h 6858000"/>
              <a:gd name="connsiteX162" fmla="*/ 8469189 w 12191993"/>
              <a:gd name="connsiteY16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10742 w 12191993"/>
              <a:gd name="connsiteY114" fmla="*/ 555959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0910742 w 12191993"/>
              <a:gd name="connsiteY123" fmla="*/ 555959 h 6858000"/>
              <a:gd name="connsiteX124" fmla="*/ 11458226 w 12191993"/>
              <a:gd name="connsiteY124" fmla="*/ 428614 h 6858000"/>
              <a:gd name="connsiteX125" fmla="*/ 11355517 w 12191993"/>
              <a:gd name="connsiteY125" fmla="*/ 511561 h 6858000"/>
              <a:gd name="connsiteX126" fmla="*/ 11369785 w 12191993"/>
              <a:gd name="connsiteY126" fmla="*/ 521840 h 6858000"/>
              <a:gd name="connsiteX127" fmla="*/ 11383254 w 12191993"/>
              <a:gd name="connsiteY127" fmla="*/ 515460 h 6858000"/>
              <a:gd name="connsiteX128" fmla="*/ 11400712 w 12191993"/>
              <a:gd name="connsiteY128" fmla="*/ 532918 h 6858000"/>
              <a:gd name="connsiteX129" fmla="*/ 11397965 w 12191993"/>
              <a:gd name="connsiteY129" fmla="*/ 542222 h 6858000"/>
              <a:gd name="connsiteX130" fmla="*/ 11412233 w 12191993"/>
              <a:gd name="connsiteY130" fmla="*/ 552502 h 6858000"/>
              <a:gd name="connsiteX131" fmla="*/ 11458226 w 12191993"/>
              <a:gd name="connsiteY131" fmla="*/ 428614 h 6858000"/>
              <a:gd name="connsiteX132" fmla="*/ 11383166 w 12191993"/>
              <a:gd name="connsiteY132" fmla="*/ 416917 h 6858000"/>
              <a:gd name="connsiteX133" fmla="*/ 11368810 w 12191993"/>
              <a:gd name="connsiteY133" fmla="*/ 433046 h 6858000"/>
              <a:gd name="connsiteX134" fmla="*/ 11368721 w 12191993"/>
              <a:gd name="connsiteY134" fmla="*/ 433046 h 6858000"/>
              <a:gd name="connsiteX135" fmla="*/ 11283205 w 12191993"/>
              <a:gd name="connsiteY135" fmla="*/ 518562 h 6858000"/>
              <a:gd name="connsiteX136" fmla="*/ 11283205 w 12191993"/>
              <a:gd name="connsiteY136" fmla="*/ 518651 h 6858000"/>
              <a:gd name="connsiteX137" fmla="*/ 11267076 w 12191993"/>
              <a:gd name="connsiteY137" fmla="*/ 533007 h 6858000"/>
              <a:gd name="connsiteX138" fmla="*/ 11283205 w 12191993"/>
              <a:gd name="connsiteY138" fmla="*/ 547363 h 6858000"/>
              <a:gd name="connsiteX139" fmla="*/ 11283205 w 12191993"/>
              <a:gd name="connsiteY139" fmla="*/ 547452 h 6858000"/>
              <a:gd name="connsiteX140" fmla="*/ 11312449 w 12191993"/>
              <a:gd name="connsiteY140" fmla="*/ 605142 h 6858000"/>
              <a:gd name="connsiteX141" fmla="*/ 11321044 w 12191993"/>
              <a:gd name="connsiteY141" fmla="*/ 582013 h 6858000"/>
              <a:gd name="connsiteX142" fmla="*/ 11304118 w 12191993"/>
              <a:gd name="connsiteY142" fmla="*/ 533007 h 6858000"/>
              <a:gd name="connsiteX143" fmla="*/ 11383166 w 12191993"/>
              <a:gd name="connsiteY143" fmla="*/ 453959 h 6858000"/>
              <a:gd name="connsiteX144" fmla="*/ 11410017 w 12191993"/>
              <a:gd name="connsiteY144" fmla="*/ 458656 h 6858000"/>
              <a:gd name="connsiteX145" fmla="*/ 11429247 w 12191993"/>
              <a:gd name="connsiteY145" fmla="*/ 443148 h 6858000"/>
              <a:gd name="connsiteX146" fmla="*/ 11397611 w 12191993"/>
              <a:gd name="connsiteY146" fmla="*/ 433046 h 6858000"/>
              <a:gd name="connsiteX147" fmla="*/ 11397522 w 12191993"/>
              <a:gd name="connsiteY147" fmla="*/ 433046 h 6858000"/>
              <a:gd name="connsiteX148" fmla="*/ 11397433 w 12191993"/>
              <a:gd name="connsiteY148" fmla="*/ 432957 h 6858000"/>
              <a:gd name="connsiteX149" fmla="*/ 11383166 w 12191993"/>
              <a:gd name="connsiteY149" fmla="*/ 416917 h 6858000"/>
              <a:gd name="connsiteX150" fmla="*/ 8469189 w 12191993"/>
              <a:gd name="connsiteY150" fmla="*/ 0 h 6858000"/>
              <a:gd name="connsiteX151" fmla="*/ 12191992 w 12191993"/>
              <a:gd name="connsiteY151" fmla="*/ 0 h 6858000"/>
              <a:gd name="connsiteX152" fmla="*/ 12191992 w 12191993"/>
              <a:gd name="connsiteY152" fmla="*/ 4 h 6858000"/>
              <a:gd name="connsiteX153" fmla="*/ 12191993 w 12191993"/>
              <a:gd name="connsiteY153" fmla="*/ 4 h 6858000"/>
              <a:gd name="connsiteX154" fmla="*/ 12191993 w 12191993"/>
              <a:gd name="connsiteY154" fmla="*/ 6858000 h 6858000"/>
              <a:gd name="connsiteX155" fmla="*/ 9829793 w 12191993"/>
              <a:gd name="connsiteY155" fmla="*/ 6858000 h 6858000"/>
              <a:gd name="connsiteX156" fmla="*/ 6553993 w 12191993"/>
              <a:gd name="connsiteY156" fmla="*/ 6858000 h 6858000"/>
              <a:gd name="connsiteX157" fmla="*/ 0 w 12191993"/>
              <a:gd name="connsiteY157" fmla="*/ 6858000 h 6858000"/>
              <a:gd name="connsiteX158" fmla="*/ 0 w 12191993"/>
              <a:gd name="connsiteY158" fmla="*/ 4 h 6858000"/>
              <a:gd name="connsiteX159" fmla="*/ 6577864 w 12191993"/>
              <a:gd name="connsiteY159" fmla="*/ 4 h 6858000"/>
              <a:gd name="connsiteX160" fmla="*/ 8469189 w 12191993"/>
              <a:gd name="connsiteY160" fmla="*/ 4 h 6858000"/>
              <a:gd name="connsiteX161" fmla="*/ 8469189 w 12191993"/>
              <a:gd name="connsiteY16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147974 w 12191993"/>
              <a:gd name="connsiteY70" fmla="*/ 595305 h 6858000"/>
              <a:gd name="connsiteX71" fmla="*/ 11206816 w 12191993"/>
              <a:gd name="connsiteY71" fmla="*/ 544704 h 6858000"/>
              <a:gd name="connsiteX72" fmla="*/ 11216919 w 12191993"/>
              <a:gd name="connsiteY72" fmla="*/ 534602 h 6858000"/>
              <a:gd name="connsiteX73" fmla="*/ 11224983 w 12191993"/>
              <a:gd name="connsiteY73" fmla="*/ 523258 h 6858000"/>
              <a:gd name="connsiteX74" fmla="*/ 11230300 w 12191993"/>
              <a:gd name="connsiteY74" fmla="*/ 509611 h 6858000"/>
              <a:gd name="connsiteX75" fmla="*/ 11232250 w 12191993"/>
              <a:gd name="connsiteY75" fmla="*/ 492774 h 6858000"/>
              <a:gd name="connsiteX76" fmla="*/ 11227464 w 12191993"/>
              <a:gd name="connsiteY76" fmla="*/ 467340 h 6858000"/>
              <a:gd name="connsiteX77" fmla="*/ 11214172 w 12191993"/>
              <a:gd name="connsiteY77" fmla="*/ 449174 h 6858000"/>
              <a:gd name="connsiteX78" fmla="*/ 11194232 w 12191993"/>
              <a:gd name="connsiteY78" fmla="*/ 438185 h 6858000"/>
              <a:gd name="connsiteX79" fmla="*/ 11169597 w 12191993"/>
              <a:gd name="connsiteY79" fmla="*/ 434463 h 6858000"/>
              <a:gd name="connsiteX80" fmla="*/ 11592216 w 12191993"/>
              <a:gd name="connsiteY80" fmla="*/ 434286 h 6858000"/>
              <a:gd name="connsiteX81" fmla="*/ 11565808 w 12191993"/>
              <a:gd name="connsiteY81" fmla="*/ 438008 h 6858000"/>
              <a:gd name="connsiteX82" fmla="*/ 11544628 w 12191993"/>
              <a:gd name="connsiteY82" fmla="*/ 449085 h 6858000"/>
              <a:gd name="connsiteX83" fmla="*/ 11530095 w 12191993"/>
              <a:gd name="connsiteY83" fmla="*/ 467518 h 6858000"/>
              <a:gd name="connsiteX84" fmla="*/ 11523803 w 12191993"/>
              <a:gd name="connsiteY84" fmla="*/ 493660 h 6858000"/>
              <a:gd name="connsiteX85" fmla="*/ 11564833 w 12191993"/>
              <a:gd name="connsiteY85" fmla="*/ 496673 h 6858000"/>
              <a:gd name="connsiteX86" fmla="*/ 11572100 w 12191993"/>
              <a:gd name="connsiteY86" fmla="*/ 479127 h 6858000"/>
              <a:gd name="connsiteX87" fmla="*/ 11590001 w 12191993"/>
              <a:gd name="connsiteY87" fmla="*/ 472037 h 6858000"/>
              <a:gd name="connsiteX88" fmla="*/ 11606661 w 12191993"/>
              <a:gd name="connsiteY88" fmla="*/ 477620 h 6858000"/>
              <a:gd name="connsiteX89" fmla="*/ 11613750 w 12191993"/>
              <a:gd name="connsiteY89" fmla="*/ 493040 h 6858000"/>
              <a:gd name="connsiteX90" fmla="*/ 11607990 w 12191993"/>
              <a:gd name="connsiteY90" fmla="*/ 508371 h 6858000"/>
              <a:gd name="connsiteX91" fmla="*/ 11596470 w 12191993"/>
              <a:gd name="connsiteY91" fmla="*/ 520157 h 6858000"/>
              <a:gd name="connsiteX92" fmla="*/ 11521233 w 12191993"/>
              <a:gd name="connsiteY92" fmla="*/ 587773 h 6858000"/>
              <a:gd name="connsiteX93" fmla="*/ 11521233 w 12191993"/>
              <a:gd name="connsiteY93" fmla="*/ 631284 h 6858000"/>
              <a:gd name="connsiteX94" fmla="*/ 11656553 w 12191993"/>
              <a:gd name="connsiteY94" fmla="*/ 631284 h 6858000"/>
              <a:gd name="connsiteX95" fmla="*/ 11656553 w 12191993"/>
              <a:gd name="connsiteY95" fmla="*/ 595128 h 6858000"/>
              <a:gd name="connsiteX96" fmla="*/ 11570593 w 12191993"/>
              <a:gd name="connsiteY96" fmla="*/ 595128 h 6858000"/>
              <a:gd name="connsiteX97" fmla="*/ 11629436 w 12191993"/>
              <a:gd name="connsiteY97" fmla="*/ 544527 h 6858000"/>
              <a:gd name="connsiteX98" fmla="*/ 11639538 w 12191993"/>
              <a:gd name="connsiteY98" fmla="*/ 534425 h 6858000"/>
              <a:gd name="connsiteX99" fmla="*/ 11647603 w 12191993"/>
              <a:gd name="connsiteY99" fmla="*/ 523081 h 6858000"/>
              <a:gd name="connsiteX100" fmla="*/ 11652920 w 12191993"/>
              <a:gd name="connsiteY100" fmla="*/ 509434 h 6858000"/>
              <a:gd name="connsiteX101" fmla="*/ 11654869 w 12191993"/>
              <a:gd name="connsiteY101" fmla="*/ 492597 h 6858000"/>
              <a:gd name="connsiteX102" fmla="*/ 11650084 w 12191993"/>
              <a:gd name="connsiteY102" fmla="*/ 467163 h 6858000"/>
              <a:gd name="connsiteX103" fmla="*/ 11636791 w 12191993"/>
              <a:gd name="connsiteY103" fmla="*/ 448997 h 6858000"/>
              <a:gd name="connsiteX104" fmla="*/ 11616852 w 12191993"/>
              <a:gd name="connsiteY104" fmla="*/ 438008 h 6858000"/>
              <a:gd name="connsiteX105" fmla="*/ 11592216 w 12191993"/>
              <a:gd name="connsiteY105" fmla="*/ 434286 h 6858000"/>
              <a:gd name="connsiteX106" fmla="*/ 10744200 w 12191993"/>
              <a:gd name="connsiteY106" fmla="*/ 619125 h 6858000"/>
              <a:gd name="connsiteX107" fmla="*/ 10610948 w 12191993"/>
              <a:gd name="connsiteY107" fmla="*/ 436856 h 6858000"/>
              <a:gd name="connsiteX108" fmla="*/ 10587287 w 12191993"/>
              <a:gd name="connsiteY108" fmla="*/ 448731 h 6858000"/>
              <a:gd name="connsiteX109" fmla="*/ 10571512 w 12191993"/>
              <a:gd name="connsiteY109" fmla="*/ 521752 h 6858000"/>
              <a:gd name="connsiteX110" fmla="*/ 10610239 w 12191993"/>
              <a:gd name="connsiteY110" fmla="*/ 547185 h 6858000"/>
              <a:gd name="connsiteX111" fmla="*/ 10632127 w 12191993"/>
              <a:gd name="connsiteY111" fmla="*/ 554275 h 6858000"/>
              <a:gd name="connsiteX112" fmla="*/ 10646306 w 12191993"/>
              <a:gd name="connsiteY112" fmla="*/ 592026 h 6858000"/>
              <a:gd name="connsiteX113" fmla="*/ 10744200 w 12191993"/>
              <a:gd name="connsiteY113" fmla="*/ 619125 h 6858000"/>
              <a:gd name="connsiteX114" fmla="*/ 10910742 w 12191993"/>
              <a:gd name="connsiteY114" fmla="*/ 516524 h 6858000"/>
              <a:gd name="connsiteX115" fmla="*/ 10863420 w 12191993"/>
              <a:gd name="connsiteY115" fmla="*/ 439869 h 6858000"/>
              <a:gd name="connsiteX116" fmla="*/ 10830277 w 12191993"/>
              <a:gd name="connsiteY116" fmla="*/ 460252 h 6858000"/>
              <a:gd name="connsiteX117" fmla="*/ 10863420 w 12191993"/>
              <a:gd name="connsiteY117" fmla="*/ 629335 h 6858000"/>
              <a:gd name="connsiteX118" fmla="*/ 10905248 w 12191993"/>
              <a:gd name="connsiteY118" fmla="*/ 636425 h 6858000"/>
              <a:gd name="connsiteX119" fmla="*/ 10947076 w 12191993"/>
              <a:gd name="connsiteY119" fmla="*/ 632082 h 6858000"/>
              <a:gd name="connsiteX120" fmla="*/ 10986511 w 12191993"/>
              <a:gd name="connsiteY120" fmla="*/ 617815 h 6858000"/>
              <a:gd name="connsiteX121" fmla="*/ 10986511 w 12191993"/>
              <a:gd name="connsiteY121" fmla="*/ 516524 h 6858000"/>
              <a:gd name="connsiteX122" fmla="*/ 10910742 w 12191993"/>
              <a:gd name="connsiteY122" fmla="*/ 516524 h 6858000"/>
              <a:gd name="connsiteX123" fmla="*/ 11458226 w 12191993"/>
              <a:gd name="connsiteY123" fmla="*/ 428614 h 6858000"/>
              <a:gd name="connsiteX124" fmla="*/ 11355517 w 12191993"/>
              <a:gd name="connsiteY124" fmla="*/ 511561 h 6858000"/>
              <a:gd name="connsiteX125" fmla="*/ 11369785 w 12191993"/>
              <a:gd name="connsiteY125" fmla="*/ 521840 h 6858000"/>
              <a:gd name="connsiteX126" fmla="*/ 11383254 w 12191993"/>
              <a:gd name="connsiteY126" fmla="*/ 515460 h 6858000"/>
              <a:gd name="connsiteX127" fmla="*/ 11400712 w 12191993"/>
              <a:gd name="connsiteY127" fmla="*/ 532918 h 6858000"/>
              <a:gd name="connsiteX128" fmla="*/ 11397965 w 12191993"/>
              <a:gd name="connsiteY128" fmla="*/ 542222 h 6858000"/>
              <a:gd name="connsiteX129" fmla="*/ 11412233 w 12191993"/>
              <a:gd name="connsiteY129" fmla="*/ 552502 h 6858000"/>
              <a:gd name="connsiteX130" fmla="*/ 11458226 w 12191993"/>
              <a:gd name="connsiteY130" fmla="*/ 428614 h 6858000"/>
              <a:gd name="connsiteX131" fmla="*/ 11383166 w 12191993"/>
              <a:gd name="connsiteY131" fmla="*/ 416917 h 6858000"/>
              <a:gd name="connsiteX132" fmla="*/ 11368810 w 12191993"/>
              <a:gd name="connsiteY132" fmla="*/ 433046 h 6858000"/>
              <a:gd name="connsiteX133" fmla="*/ 11368721 w 12191993"/>
              <a:gd name="connsiteY133" fmla="*/ 433046 h 6858000"/>
              <a:gd name="connsiteX134" fmla="*/ 11283205 w 12191993"/>
              <a:gd name="connsiteY134" fmla="*/ 518562 h 6858000"/>
              <a:gd name="connsiteX135" fmla="*/ 11283205 w 12191993"/>
              <a:gd name="connsiteY135" fmla="*/ 518651 h 6858000"/>
              <a:gd name="connsiteX136" fmla="*/ 11267076 w 12191993"/>
              <a:gd name="connsiteY136" fmla="*/ 533007 h 6858000"/>
              <a:gd name="connsiteX137" fmla="*/ 11283205 w 12191993"/>
              <a:gd name="connsiteY137" fmla="*/ 547363 h 6858000"/>
              <a:gd name="connsiteX138" fmla="*/ 11283205 w 12191993"/>
              <a:gd name="connsiteY138" fmla="*/ 547452 h 6858000"/>
              <a:gd name="connsiteX139" fmla="*/ 11312449 w 12191993"/>
              <a:gd name="connsiteY139" fmla="*/ 605142 h 6858000"/>
              <a:gd name="connsiteX140" fmla="*/ 11321044 w 12191993"/>
              <a:gd name="connsiteY140" fmla="*/ 582013 h 6858000"/>
              <a:gd name="connsiteX141" fmla="*/ 11304118 w 12191993"/>
              <a:gd name="connsiteY141" fmla="*/ 533007 h 6858000"/>
              <a:gd name="connsiteX142" fmla="*/ 11383166 w 12191993"/>
              <a:gd name="connsiteY142" fmla="*/ 453959 h 6858000"/>
              <a:gd name="connsiteX143" fmla="*/ 11410017 w 12191993"/>
              <a:gd name="connsiteY143" fmla="*/ 458656 h 6858000"/>
              <a:gd name="connsiteX144" fmla="*/ 11429247 w 12191993"/>
              <a:gd name="connsiteY144" fmla="*/ 443148 h 6858000"/>
              <a:gd name="connsiteX145" fmla="*/ 11397611 w 12191993"/>
              <a:gd name="connsiteY145" fmla="*/ 433046 h 6858000"/>
              <a:gd name="connsiteX146" fmla="*/ 11397522 w 12191993"/>
              <a:gd name="connsiteY146" fmla="*/ 433046 h 6858000"/>
              <a:gd name="connsiteX147" fmla="*/ 11397433 w 12191993"/>
              <a:gd name="connsiteY147" fmla="*/ 432957 h 6858000"/>
              <a:gd name="connsiteX148" fmla="*/ 11383166 w 12191993"/>
              <a:gd name="connsiteY148" fmla="*/ 416917 h 6858000"/>
              <a:gd name="connsiteX149" fmla="*/ 8469189 w 12191993"/>
              <a:gd name="connsiteY149" fmla="*/ 0 h 6858000"/>
              <a:gd name="connsiteX150" fmla="*/ 12191992 w 12191993"/>
              <a:gd name="connsiteY150" fmla="*/ 0 h 6858000"/>
              <a:gd name="connsiteX151" fmla="*/ 12191992 w 12191993"/>
              <a:gd name="connsiteY151" fmla="*/ 4 h 6858000"/>
              <a:gd name="connsiteX152" fmla="*/ 12191993 w 12191993"/>
              <a:gd name="connsiteY152" fmla="*/ 4 h 6858000"/>
              <a:gd name="connsiteX153" fmla="*/ 12191993 w 12191993"/>
              <a:gd name="connsiteY153" fmla="*/ 6858000 h 6858000"/>
              <a:gd name="connsiteX154" fmla="*/ 9829793 w 12191993"/>
              <a:gd name="connsiteY154" fmla="*/ 6858000 h 6858000"/>
              <a:gd name="connsiteX155" fmla="*/ 6553993 w 12191993"/>
              <a:gd name="connsiteY155" fmla="*/ 6858000 h 6858000"/>
              <a:gd name="connsiteX156" fmla="*/ 0 w 12191993"/>
              <a:gd name="connsiteY156" fmla="*/ 6858000 h 6858000"/>
              <a:gd name="connsiteX157" fmla="*/ 0 w 12191993"/>
              <a:gd name="connsiteY157" fmla="*/ 4 h 6858000"/>
              <a:gd name="connsiteX158" fmla="*/ 6577864 w 12191993"/>
              <a:gd name="connsiteY158" fmla="*/ 4 h 6858000"/>
              <a:gd name="connsiteX159" fmla="*/ 8469189 w 12191993"/>
              <a:gd name="connsiteY159" fmla="*/ 4 h 6858000"/>
              <a:gd name="connsiteX160" fmla="*/ 8469189 w 12191993"/>
              <a:gd name="connsiteY16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214172 w 12191993"/>
              <a:gd name="connsiteY76" fmla="*/ 449174 h 6858000"/>
              <a:gd name="connsiteX77" fmla="*/ 11194232 w 12191993"/>
              <a:gd name="connsiteY77" fmla="*/ 438185 h 6858000"/>
              <a:gd name="connsiteX78" fmla="*/ 11169597 w 12191993"/>
              <a:gd name="connsiteY78" fmla="*/ 434463 h 6858000"/>
              <a:gd name="connsiteX79" fmla="*/ 11592216 w 12191993"/>
              <a:gd name="connsiteY79" fmla="*/ 434286 h 6858000"/>
              <a:gd name="connsiteX80" fmla="*/ 11565808 w 12191993"/>
              <a:gd name="connsiteY80" fmla="*/ 438008 h 6858000"/>
              <a:gd name="connsiteX81" fmla="*/ 11544628 w 12191993"/>
              <a:gd name="connsiteY81" fmla="*/ 449085 h 6858000"/>
              <a:gd name="connsiteX82" fmla="*/ 11530095 w 12191993"/>
              <a:gd name="connsiteY82" fmla="*/ 467518 h 6858000"/>
              <a:gd name="connsiteX83" fmla="*/ 11523803 w 12191993"/>
              <a:gd name="connsiteY83" fmla="*/ 493660 h 6858000"/>
              <a:gd name="connsiteX84" fmla="*/ 11564833 w 12191993"/>
              <a:gd name="connsiteY84" fmla="*/ 496673 h 6858000"/>
              <a:gd name="connsiteX85" fmla="*/ 11572100 w 12191993"/>
              <a:gd name="connsiteY85" fmla="*/ 479127 h 6858000"/>
              <a:gd name="connsiteX86" fmla="*/ 11590001 w 12191993"/>
              <a:gd name="connsiteY86" fmla="*/ 472037 h 6858000"/>
              <a:gd name="connsiteX87" fmla="*/ 11606661 w 12191993"/>
              <a:gd name="connsiteY87" fmla="*/ 477620 h 6858000"/>
              <a:gd name="connsiteX88" fmla="*/ 11613750 w 12191993"/>
              <a:gd name="connsiteY88" fmla="*/ 493040 h 6858000"/>
              <a:gd name="connsiteX89" fmla="*/ 11607990 w 12191993"/>
              <a:gd name="connsiteY89" fmla="*/ 508371 h 6858000"/>
              <a:gd name="connsiteX90" fmla="*/ 11596470 w 12191993"/>
              <a:gd name="connsiteY90" fmla="*/ 520157 h 6858000"/>
              <a:gd name="connsiteX91" fmla="*/ 11521233 w 12191993"/>
              <a:gd name="connsiteY91" fmla="*/ 587773 h 6858000"/>
              <a:gd name="connsiteX92" fmla="*/ 11521233 w 12191993"/>
              <a:gd name="connsiteY92" fmla="*/ 631284 h 6858000"/>
              <a:gd name="connsiteX93" fmla="*/ 11656553 w 12191993"/>
              <a:gd name="connsiteY93" fmla="*/ 631284 h 6858000"/>
              <a:gd name="connsiteX94" fmla="*/ 11656553 w 12191993"/>
              <a:gd name="connsiteY94" fmla="*/ 595128 h 6858000"/>
              <a:gd name="connsiteX95" fmla="*/ 11570593 w 12191993"/>
              <a:gd name="connsiteY95" fmla="*/ 595128 h 6858000"/>
              <a:gd name="connsiteX96" fmla="*/ 11629436 w 12191993"/>
              <a:gd name="connsiteY96" fmla="*/ 544527 h 6858000"/>
              <a:gd name="connsiteX97" fmla="*/ 11639538 w 12191993"/>
              <a:gd name="connsiteY97" fmla="*/ 534425 h 6858000"/>
              <a:gd name="connsiteX98" fmla="*/ 11647603 w 12191993"/>
              <a:gd name="connsiteY98" fmla="*/ 523081 h 6858000"/>
              <a:gd name="connsiteX99" fmla="*/ 11652920 w 12191993"/>
              <a:gd name="connsiteY99" fmla="*/ 509434 h 6858000"/>
              <a:gd name="connsiteX100" fmla="*/ 11654869 w 12191993"/>
              <a:gd name="connsiteY100" fmla="*/ 492597 h 6858000"/>
              <a:gd name="connsiteX101" fmla="*/ 11650084 w 12191993"/>
              <a:gd name="connsiteY101" fmla="*/ 467163 h 6858000"/>
              <a:gd name="connsiteX102" fmla="*/ 11636791 w 12191993"/>
              <a:gd name="connsiteY102" fmla="*/ 448997 h 6858000"/>
              <a:gd name="connsiteX103" fmla="*/ 11616852 w 12191993"/>
              <a:gd name="connsiteY103" fmla="*/ 438008 h 6858000"/>
              <a:gd name="connsiteX104" fmla="*/ 11592216 w 12191993"/>
              <a:gd name="connsiteY104" fmla="*/ 434286 h 6858000"/>
              <a:gd name="connsiteX105" fmla="*/ 10744200 w 12191993"/>
              <a:gd name="connsiteY105" fmla="*/ 619125 h 6858000"/>
              <a:gd name="connsiteX106" fmla="*/ 10610948 w 12191993"/>
              <a:gd name="connsiteY106" fmla="*/ 436856 h 6858000"/>
              <a:gd name="connsiteX107" fmla="*/ 10587287 w 12191993"/>
              <a:gd name="connsiteY107" fmla="*/ 448731 h 6858000"/>
              <a:gd name="connsiteX108" fmla="*/ 10571512 w 12191993"/>
              <a:gd name="connsiteY108" fmla="*/ 521752 h 6858000"/>
              <a:gd name="connsiteX109" fmla="*/ 10610239 w 12191993"/>
              <a:gd name="connsiteY109" fmla="*/ 547185 h 6858000"/>
              <a:gd name="connsiteX110" fmla="*/ 10632127 w 12191993"/>
              <a:gd name="connsiteY110" fmla="*/ 554275 h 6858000"/>
              <a:gd name="connsiteX111" fmla="*/ 10646306 w 12191993"/>
              <a:gd name="connsiteY111" fmla="*/ 592026 h 6858000"/>
              <a:gd name="connsiteX112" fmla="*/ 10744200 w 12191993"/>
              <a:gd name="connsiteY112" fmla="*/ 619125 h 6858000"/>
              <a:gd name="connsiteX113" fmla="*/ 10910742 w 12191993"/>
              <a:gd name="connsiteY113" fmla="*/ 516524 h 6858000"/>
              <a:gd name="connsiteX114" fmla="*/ 10863420 w 12191993"/>
              <a:gd name="connsiteY114" fmla="*/ 439869 h 6858000"/>
              <a:gd name="connsiteX115" fmla="*/ 10830277 w 12191993"/>
              <a:gd name="connsiteY115" fmla="*/ 460252 h 6858000"/>
              <a:gd name="connsiteX116" fmla="*/ 10863420 w 12191993"/>
              <a:gd name="connsiteY116" fmla="*/ 629335 h 6858000"/>
              <a:gd name="connsiteX117" fmla="*/ 10905248 w 12191993"/>
              <a:gd name="connsiteY117" fmla="*/ 636425 h 6858000"/>
              <a:gd name="connsiteX118" fmla="*/ 10947076 w 12191993"/>
              <a:gd name="connsiteY118" fmla="*/ 632082 h 6858000"/>
              <a:gd name="connsiteX119" fmla="*/ 10986511 w 12191993"/>
              <a:gd name="connsiteY119" fmla="*/ 617815 h 6858000"/>
              <a:gd name="connsiteX120" fmla="*/ 10986511 w 12191993"/>
              <a:gd name="connsiteY120" fmla="*/ 516524 h 6858000"/>
              <a:gd name="connsiteX121" fmla="*/ 10910742 w 12191993"/>
              <a:gd name="connsiteY121" fmla="*/ 516524 h 6858000"/>
              <a:gd name="connsiteX122" fmla="*/ 11458226 w 12191993"/>
              <a:gd name="connsiteY122" fmla="*/ 428614 h 6858000"/>
              <a:gd name="connsiteX123" fmla="*/ 11355517 w 12191993"/>
              <a:gd name="connsiteY123" fmla="*/ 511561 h 6858000"/>
              <a:gd name="connsiteX124" fmla="*/ 11369785 w 12191993"/>
              <a:gd name="connsiteY124" fmla="*/ 521840 h 6858000"/>
              <a:gd name="connsiteX125" fmla="*/ 11383254 w 12191993"/>
              <a:gd name="connsiteY125" fmla="*/ 515460 h 6858000"/>
              <a:gd name="connsiteX126" fmla="*/ 11400712 w 12191993"/>
              <a:gd name="connsiteY126" fmla="*/ 532918 h 6858000"/>
              <a:gd name="connsiteX127" fmla="*/ 11397965 w 12191993"/>
              <a:gd name="connsiteY127" fmla="*/ 542222 h 6858000"/>
              <a:gd name="connsiteX128" fmla="*/ 11412233 w 12191993"/>
              <a:gd name="connsiteY128" fmla="*/ 552502 h 6858000"/>
              <a:gd name="connsiteX129" fmla="*/ 11458226 w 12191993"/>
              <a:gd name="connsiteY129" fmla="*/ 428614 h 6858000"/>
              <a:gd name="connsiteX130" fmla="*/ 11383166 w 12191993"/>
              <a:gd name="connsiteY130" fmla="*/ 416917 h 6858000"/>
              <a:gd name="connsiteX131" fmla="*/ 11368810 w 12191993"/>
              <a:gd name="connsiteY131" fmla="*/ 433046 h 6858000"/>
              <a:gd name="connsiteX132" fmla="*/ 11368721 w 12191993"/>
              <a:gd name="connsiteY132" fmla="*/ 433046 h 6858000"/>
              <a:gd name="connsiteX133" fmla="*/ 11283205 w 12191993"/>
              <a:gd name="connsiteY133" fmla="*/ 518562 h 6858000"/>
              <a:gd name="connsiteX134" fmla="*/ 11283205 w 12191993"/>
              <a:gd name="connsiteY134" fmla="*/ 518651 h 6858000"/>
              <a:gd name="connsiteX135" fmla="*/ 11267076 w 12191993"/>
              <a:gd name="connsiteY135" fmla="*/ 533007 h 6858000"/>
              <a:gd name="connsiteX136" fmla="*/ 11283205 w 12191993"/>
              <a:gd name="connsiteY136" fmla="*/ 547363 h 6858000"/>
              <a:gd name="connsiteX137" fmla="*/ 11283205 w 12191993"/>
              <a:gd name="connsiteY137" fmla="*/ 547452 h 6858000"/>
              <a:gd name="connsiteX138" fmla="*/ 11312449 w 12191993"/>
              <a:gd name="connsiteY138" fmla="*/ 605142 h 6858000"/>
              <a:gd name="connsiteX139" fmla="*/ 11321044 w 12191993"/>
              <a:gd name="connsiteY139" fmla="*/ 582013 h 6858000"/>
              <a:gd name="connsiteX140" fmla="*/ 11304118 w 12191993"/>
              <a:gd name="connsiteY140" fmla="*/ 533007 h 6858000"/>
              <a:gd name="connsiteX141" fmla="*/ 11383166 w 12191993"/>
              <a:gd name="connsiteY141" fmla="*/ 453959 h 6858000"/>
              <a:gd name="connsiteX142" fmla="*/ 11410017 w 12191993"/>
              <a:gd name="connsiteY142" fmla="*/ 458656 h 6858000"/>
              <a:gd name="connsiteX143" fmla="*/ 11429247 w 12191993"/>
              <a:gd name="connsiteY143" fmla="*/ 443148 h 6858000"/>
              <a:gd name="connsiteX144" fmla="*/ 11397611 w 12191993"/>
              <a:gd name="connsiteY144" fmla="*/ 433046 h 6858000"/>
              <a:gd name="connsiteX145" fmla="*/ 11397522 w 12191993"/>
              <a:gd name="connsiteY145" fmla="*/ 433046 h 6858000"/>
              <a:gd name="connsiteX146" fmla="*/ 11397433 w 12191993"/>
              <a:gd name="connsiteY146" fmla="*/ 432957 h 6858000"/>
              <a:gd name="connsiteX147" fmla="*/ 11383166 w 12191993"/>
              <a:gd name="connsiteY147" fmla="*/ 416917 h 6858000"/>
              <a:gd name="connsiteX148" fmla="*/ 8469189 w 12191993"/>
              <a:gd name="connsiteY148" fmla="*/ 0 h 6858000"/>
              <a:gd name="connsiteX149" fmla="*/ 12191992 w 12191993"/>
              <a:gd name="connsiteY149" fmla="*/ 0 h 6858000"/>
              <a:gd name="connsiteX150" fmla="*/ 12191992 w 12191993"/>
              <a:gd name="connsiteY150" fmla="*/ 4 h 6858000"/>
              <a:gd name="connsiteX151" fmla="*/ 12191993 w 12191993"/>
              <a:gd name="connsiteY151" fmla="*/ 4 h 6858000"/>
              <a:gd name="connsiteX152" fmla="*/ 12191993 w 12191993"/>
              <a:gd name="connsiteY152" fmla="*/ 6858000 h 6858000"/>
              <a:gd name="connsiteX153" fmla="*/ 9829793 w 12191993"/>
              <a:gd name="connsiteY153" fmla="*/ 6858000 h 6858000"/>
              <a:gd name="connsiteX154" fmla="*/ 6553993 w 12191993"/>
              <a:gd name="connsiteY154" fmla="*/ 6858000 h 6858000"/>
              <a:gd name="connsiteX155" fmla="*/ 0 w 12191993"/>
              <a:gd name="connsiteY155" fmla="*/ 6858000 h 6858000"/>
              <a:gd name="connsiteX156" fmla="*/ 0 w 12191993"/>
              <a:gd name="connsiteY156" fmla="*/ 4 h 6858000"/>
              <a:gd name="connsiteX157" fmla="*/ 6577864 w 12191993"/>
              <a:gd name="connsiteY157" fmla="*/ 4 h 6858000"/>
              <a:gd name="connsiteX158" fmla="*/ 8469189 w 12191993"/>
              <a:gd name="connsiteY158" fmla="*/ 4 h 6858000"/>
              <a:gd name="connsiteX159" fmla="*/ 8469189 w 12191993"/>
              <a:gd name="connsiteY15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12233 w 12191993"/>
              <a:gd name="connsiteY127" fmla="*/ 552502 h 6858000"/>
              <a:gd name="connsiteX128" fmla="*/ 11458226 w 12191993"/>
              <a:gd name="connsiteY128" fmla="*/ 428614 h 6858000"/>
              <a:gd name="connsiteX129" fmla="*/ 11383166 w 12191993"/>
              <a:gd name="connsiteY129" fmla="*/ 416917 h 6858000"/>
              <a:gd name="connsiteX130" fmla="*/ 11368810 w 12191993"/>
              <a:gd name="connsiteY130" fmla="*/ 433046 h 6858000"/>
              <a:gd name="connsiteX131" fmla="*/ 11368721 w 12191993"/>
              <a:gd name="connsiteY131" fmla="*/ 433046 h 6858000"/>
              <a:gd name="connsiteX132" fmla="*/ 11283205 w 12191993"/>
              <a:gd name="connsiteY132" fmla="*/ 518562 h 6858000"/>
              <a:gd name="connsiteX133" fmla="*/ 11283205 w 12191993"/>
              <a:gd name="connsiteY133" fmla="*/ 518651 h 6858000"/>
              <a:gd name="connsiteX134" fmla="*/ 11267076 w 12191993"/>
              <a:gd name="connsiteY134" fmla="*/ 533007 h 6858000"/>
              <a:gd name="connsiteX135" fmla="*/ 11283205 w 12191993"/>
              <a:gd name="connsiteY135" fmla="*/ 547363 h 6858000"/>
              <a:gd name="connsiteX136" fmla="*/ 11283205 w 12191993"/>
              <a:gd name="connsiteY136" fmla="*/ 547452 h 6858000"/>
              <a:gd name="connsiteX137" fmla="*/ 11312449 w 12191993"/>
              <a:gd name="connsiteY137" fmla="*/ 605142 h 6858000"/>
              <a:gd name="connsiteX138" fmla="*/ 11321044 w 12191993"/>
              <a:gd name="connsiteY138" fmla="*/ 582013 h 6858000"/>
              <a:gd name="connsiteX139" fmla="*/ 11304118 w 12191993"/>
              <a:gd name="connsiteY139" fmla="*/ 533007 h 6858000"/>
              <a:gd name="connsiteX140" fmla="*/ 11383166 w 12191993"/>
              <a:gd name="connsiteY140" fmla="*/ 453959 h 6858000"/>
              <a:gd name="connsiteX141" fmla="*/ 11410017 w 12191993"/>
              <a:gd name="connsiteY141" fmla="*/ 458656 h 6858000"/>
              <a:gd name="connsiteX142" fmla="*/ 11429247 w 12191993"/>
              <a:gd name="connsiteY142" fmla="*/ 443148 h 6858000"/>
              <a:gd name="connsiteX143" fmla="*/ 11397611 w 12191993"/>
              <a:gd name="connsiteY143" fmla="*/ 433046 h 6858000"/>
              <a:gd name="connsiteX144" fmla="*/ 11397522 w 12191993"/>
              <a:gd name="connsiteY144" fmla="*/ 433046 h 6858000"/>
              <a:gd name="connsiteX145" fmla="*/ 11397433 w 12191993"/>
              <a:gd name="connsiteY145" fmla="*/ 432957 h 6858000"/>
              <a:gd name="connsiteX146" fmla="*/ 11383166 w 12191993"/>
              <a:gd name="connsiteY146" fmla="*/ 416917 h 6858000"/>
              <a:gd name="connsiteX147" fmla="*/ 8469189 w 12191993"/>
              <a:gd name="connsiteY147" fmla="*/ 0 h 6858000"/>
              <a:gd name="connsiteX148" fmla="*/ 12191992 w 12191993"/>
              <a:gd name="connsiteY148" fmla="*/ 0 h 6858000"/>
              <a:gd name="connsiteX149" fmla="*/ 12191992 w 12191993"/>
              <a:gd name="connsiteY149" fmla="*/ 4 h 6858000"/>
              <a:gd name="connsiteX150" fmla="*/ 12191993 w 12191993"/>
              <a:gd name="connsiteY150" fmla="*/ 4 h 6858000"/>
              <a:gd name="connsiteX151" fmla="*/ 12191993 w 12191993"/>
              <a:gd name="connsiteY151" fmla="*/ 6858000 h 6858000"/>
              <a:gd name="connsiteX152" fmla="*/ 9829793 w 12191993"/>
              <a:gd name="connsiteY152" fmla="*/ 6858000 h 6858000"/>
              <a:gd name="connsiteX153" fmla="*/ 6553993 w 12191993"/>
              <a:gd name="connsiteY153" fmla="*/ 6858000 h 6858000"/>
              <a:gd name="connsiteX154" fmla="*/ 0 w 12191993"/>
              <a:gd name="connsiteY154" fmla="*/ 6858000 h 6858000"/>
              <a:gd name="connsiteX155" fmla="*/ 0 w 12191993"/>
              <a:gd name="connsiteY155" fmla="*/ 4 h 6858000"/>
              <a:gd name="connsiteX156" fmla="*/ 6577864 w 12191993"/>
              <a:gd name="connsiteY156" fmla="*/ 4 h 6858000"/>
              <a:gd name="connsiteX157" fmla="*/ 8469189 w 12191993"/>
              <a:gd name="connsiteY157" fmla="*/ 4 h 6858000"/>
              <a:gd name="connsiteX158" fmla="*/ 8469189 w 12191993"/>
              <a:gd name="connsiteY15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12233 w 12191993"/>
              <a:gd name="connsiteY127" fmla="*/ 552502 h 6858000"/>
              <a:gd name="connsiteX128" fmla="*/ 11458226 w 12191993"/>
              <a:gd name="connsiteY128" fmla="*/ 428614 h 6858000"/>
              <a:gd name="connsiteX129" fmla="*/ 11383166 w 12191993"/>
              <a:gd name="connsiteY129" fmla="*/ 416917 h 6858000"/>
              <a:gd name="connsiteX130" fmla="*/ 11368810 w 12191993"/>
              <a:gd name="connsiteY130" fmla="*/ 433046 h 6858000"/>
              <a:gd name="connsiteX131" fmla="*/ 11368721 w 12191993"/>
              <a:gd name="connsiteY131" fmla="*/ 433046 h 6858000"/>
              <a:gd name="connsiteX132" fmla="*/ 11283205 w 12191993"/>
              <a:gd name="connsiteY132" fmla="*/ 518562 h 6858000"/>
              <a:gd name="connsiteX133" fmla="*/ 11283205 w 12191993"/>
              <a:gd name="connsiteY133" fmla="*/ 518651 h 6858000"/>
              <a:gd name="connsiteX134" fmla="*/ 11267076 w 12191993"/>
              <a:gd name="connsiteY134" fmla="*/ 533007 h 6858000"/>
              <a:gd name="connsiteX135" fmla="*/ 11283205 w 12191993"/>
              <a:gd name="connsiteY135" fmla="*/ 547363 h 6858000"/>
              <a:gd name="connsiteX136" fmla="*/ 11283205 w 12191993"/>
              <a:gd name="connsiteY136" fmla="*/ 547452 h 6858000"/>
              <a:gd name="connsiteX137" fmla="*/ 11312449 w 12191993"/>
              <a:gd name="connsiteY137" fmla="*/ 605142 h 6858000"/>
              <a:gd name="connsiteX138" fmla="*/ 11321044 w 12191993"/>
              <a:gd name="connsiteY138" fmla="*/ 582013 h 6858000"/>
              <a:gd name="connsiteX139" fmla="*/ 11383166 w 12191993"/>
              <a:gd name="connsiteY139" fmla="*/ 453959 h 6858000"/>
              <a:gd name="connsiteX140" fmla="*/ 11410017 w 12191993"/>
              <a:gd name="connsiteY140" fmla="*/ 458656 h 6858000"/>
              <a:gd name="connsiteX141" fmla="*/ 11429247 w 12191993"/>
              <a:gd name="connsiteY141" fmla="*/ 443148 h 6858000"/>
              <a:gd name="connsiteX142" fmla="*/ 11397611 w 12191993"/>
              <a:gd name="connsiteY142" fmla="*/ 433046 h 6858000"/>
              <a:gd name="connsiteX143" fmla="*/ 11397522 w 12191993"/>
              <a:gd name="connsiteY143" fmla="*/ 433046 h 6858000"/>
              <a:gd name="connsiteX144" fmla="*/ 11397433 w 12191993"/>
              <a:gd name="connsiteY144" fmla="*/ 432957 h 6858000"/>
              <a:gd name="connsiteX145" fmla="*/ 11383166 w 12191993"/>
              <a:gd name="connsiteY145" fmla="*/ 416917 h 6858000"/>
              <a:gd name="connsiteX146" fmla="*/ 8469189 w 12191993"/>
              <a:gd name="connsiteY146" fmla="*/ 0 h 6858000"/>
              <a:gd name="connsiteX147" fmla="*/ 12191992 w 12191993"/>
              <a:gd name="connsiteY147" fmla="*/ 0 h 6858000"/>
              <a:gd name="connsiteX148" fmla="*/ 12191992 w 12191993"/>
              <a:gd name="connsiteY148" fmla="*/ 4 h 6858000"/>
              <a:gd name="connsiteX149" fmla="*/ 12191993 w 12191993"/>
              <a:gd name="connsiteY149" fmla="*/ 4 h 6858000"/>
              <a:gd name="connsiteX150" fmla="*/ 12191993 w 12191993"/>
              <a:gd name="connsiteY150" fmla="*/ 6858000 h 6858000"/>
              <a:gd name="connsiteX151" fmla="*/ 9829793 w 12191993"/>
              <a:gd name="connsiteY151" fmla="*/ 6858000 h 6858000"/>
              <a:gd name="connsiteX152" fmla="*/ 6553993 w 12191993"/>
              <a:gd name="connsiteY152" fmla="*/ 6858000 h 6858000"/>
              <a:gd name="connsiteX153" fmla="*/ 0 w 12191993"/>
              <a:gd name="connsiteY153" fmla="*/ 6858000 h 6858000"/>
              <a:gd name="connsiteX154" fmla="*/ 0 w 12191993"/>
              <a:gd name="connsiteY154" fmla="*/ 4 h 6858000"/>
              <a:gd name="connsiteX155" fmla="*/ 6577864 w 12191993"/>
              <a:gd name="connsiteY155" fmla="*/ 4 h 6858000"/>
              <a:gd name="connsiteX156" fmla="*/ 8469189 w 12191993"/>
              <a:gd name="connsiteY156" fmla="*/ 4 h 6858000"/>
              <a:gd name="connsiteX157" fmla="*/ 8469189 w 12191993"/>
              <a:gd name="connsiteY15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12233 w 12191993"/>
              <a:gd name="connsiteY127" fmla="*/ 552502 h 6858000"/>
              <a:gd name="connsiteX128" fmla="*/ 11458226 w 12191993"/>
              <a:gd name="connsiteY128" fmla="*/ 428614 h 6858000"/>
              <a:gd name="connsiteX129" fmla="*/ 11383166 w 12191993"/>
              <a:gd name="connsiteY129" fmla="*/ 416917 h 6858000"/>
              <a:gd name="connsiteX130" fmla="*/ 11368810 w 12191993"/>
              <a:gd name="connsiteY130" fmla="*/ 433046 h 6858000"/>
              <a:gd name="connsiteX131" fmla="*/ 11368721 w 12191993"/>
              <a:gd name="connsiteY131" fmla="*/ 433046 h 6858000"/>
              <a:gd name="connsiteX132" fmla="*/ 11283205 w 12191993"/>
              <a:gd name="connsiteY132" fmla="*/ 518562 h 6858000"/>
              <a:gd name="connsiteX133" fmla="*/ 11283205 w 12191993"/>
              <a:gd name="connsiteY133" fmla="*/ 518651 h 6858000"/>
              <a:gd name="connsiteX134" fmla="*/ 11267076 w 12191993"/>
              <a:gd name="connsiteY134" fmla="*/ 533007 h 6858000"/>
              <a:gd name="connsiteX135" fmla="*/ 11283205 w 12191993"/>
              <a:gd name="connsiteY135" fmla="*/ 547363 h 6858000"/>
              <a:gd name="connsiteX136" fmla="*/ 11283205 w 12191993"/>
              <a:gd name="connsiteY136" fmla="*/ 547452 h 6858000"/>
              <a:gd name="connsiteX137" fmla="*/ 11312449 w 12191993"/>
              <a:gd name="connsiteY137" fmla="*/ 605142 h 6858000"/>
              <a:gd name="connsiteX138" fmla="*/ 11383166 w 12191993"/>
              <a:gd name="connsiteY138" fmla="*/ 453959 h 6858000"/>
              <a:gd name="connsiteX139" fmla="*/ 11410017 w 12191993"/>
              <a:gd name="connsiteY139" fmla="*/ 458656 h 6858000"/>
              <a:gd name="connsiteX140" fmla="*/ 11429247 w 12191993"/>
              <a:gd name="connsiteY140" fmla="*/ 443148 h 6858000"/>
              <a:gd name="connsiteX141" fmla="*/ 11397611 w 12191993"/>
              <a:gd name="connsiteY141" fmla="*/ 433046 h 6858000"/>
              <a:gd name="connsiteX142" fmla="*/ 11397522 w 12191993"/>
              <a:gd name="connsiteY142" fmla="*/ 433046 h 6858000"/>
              <a:gd name="connsiteX143" fmla="*/ 11397433 w 12191993"/>
              <a:gd name="connsiteY143" fmla="*/ 432957 h 6858000"/>
              <a:gd name="connsiteX144" fmla="*/ 11383166 w 12191993"/>
              <a:gd name="connsiteY144" fmla="*/ 416917 h 6858000"/>
              <a:gd name="connsiteX145" fmla="*/ 8469189 w 12191993"/>
              <a:gd name="connsiteY145" fmla="*/ 0 h 6858000"/>
              <a:gd name="connsiteX146" fmla="*/ 12191992 w 12191993"/>
              <a:gd name="connsiteY146" fmla="*/ 0 h 6858000"/>
              <a:gd name="connsiteX147" fmla="*/ 12191992 w 12191993"/>
              <a:gd name="connsiteY147" fmla="*/ 4 h 6858000"/>
              <a:gd name="connsiteX148" fmla="*/ 12191993 w 12191993"/>
              <a:gd name="connsiteY148" fmla="*/ 4 h 6858000"/>
              <a:gd name="connsiteX149" fmla="*/ 12191993 w 12191993"/>
              <a:gd name="connsiteY149" fmla="*/ 6858000 h 6858000"/>
              <a:gd name="connsiteX150" fmla="*/ 9829793 w 12191993"/>
              <a:gd name="connsiteY150" fmla="*/ 6858000 h 6858000"/>
              <a:gd name="connsiteX151" fmla="*/ 6553993 w 12191993"/>
              <a:gd name="connsiteY151" fmla="*/ 6858000 h 6858000"/>
              <a:gd name="connsiteX152" fmla="*/ 0 w 12191993"/>
              <a:gd name="connsiteY152" fmla="*/ 6858000 h 6858000"/>
              <a:gd name="connsiteX153" fmla="*/ 0 w 12191993"/>
              <a:gd name="connsiteY153" fmla="*/ 4 h 6858000"/>
              <a:gd name="connsiteX154" fmla="*/ 6577864 w 12191993"/>
              <a:gd name="connsiteY154" fmla="*/ 4 h 6858000"/>
              <a:gd name="connsiteX155" fmla="*/ 8469189 w 12191993"/>
              <a:gd name="connsiteY155" fmla="*/ 4 h 6858000"/>
              <a:gd name="connsiteX156" fmla="*/ 8469189 w 12191993"/>
              <a:gd name="connsiteY15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12233 w 12191993"/>
              <a:gd name="connsiteY127" fmla="*/ 552502 h 6858000"/>
              <a:gd name="connsiteX128" fmla="*/ 11458226 w 12191993"/>
              <a:gd name="connsiteY128" fmla="*/ 428614 h 6858000"/>
              <a:gd name="connsiteX129" fmla="*/ 11383166 w 12191993"/>
              <a:gd name="connsiteY129" fmla="*/ 416917 h 6858000"/>
              <a:gd name="connsiteX130" fmla="*/ 11368810 w 12191993"/>
              <a:gd name="connsiteY130" fmla="*/ 433046 h 6858000"/>
              <a:gd name="connsiteX131" fmla="*/ 11368721 w 12191993"/>
              <a:gd name="connsiteY131" fmla="*/ 433046 h 6858000"/>
              <a:gd name="connsiteX132" fmla="*/ 11283205 w 12191993"/>
              <a:gd name="connsiteY132" fmla="*/ 518562 h 6858000"/>
              <a:gd name="connsiteX133" fmla="*/ 11283205 w 12191993"/>
              <a:gd name="connsiteY133" fmla="*/ 518651 h 6858000"/>
              <a:gd name="connsiteX134" fmla="*/ 11267076 w 12191993"/>
              <a:gd name="connsiteY134" fmla="*/ 533007 h 6858000"/>
              <a:gd name="connsiteX135" fmla="*/ 11283205 w 12191993"/>
              <a:gd name="connsiteY135" fmla="*/ 547363 h 6858000"/>
              <a:gd name="connsiteX136" fmla="*/ 11283205 w 12191993"/>
              <a:gd name="connsiteY136" fmla="*/ 547452 h 6858000"/>
              <a:gd name="connsiteX137" fmla="*/ 11383166 w 12191993"/>
              <a:gd name="connsiteY137" fmla="*/ 453959 h 6858000"/>
              <a:gd name="connsiteX138" fmla="*/ 11410017 w 12191993"/>
              <a:gd name="connsiteY138" fmla="*/ 458656 h 6858000"/>
              <a:gd name="connsiteX139" fmla="*/ 11429247 w 12191993"/>
              <a:gd name="connsiteY139" fmla="*/ 443148 h 6858000"/>
              <a:gd name="connsiteX140" fmla="*/ 11397611 w 12191993"/>
              <a:gd name="connsiteY140" fmla="*/ 433046 h 6858000"/>
              <a:gd name="connsiteX141" fmla="*/ 11397522 w 12191993"/>
              <a:gd name="connsiteY141" fmla="*/ 433046 h 6858000"/>
              <a:gd name="connsiteX142" fmla="*/ 11397433 w 12191993"/>
              <a:gd name="connsiteY142" fmla="*/ 432957 h 6858000"/>
              <a:gd name="connsiteX143" fmla="*/ 11383166 w 12191993"/>
              <a:gd name="connsiteY143" fmla="*/ 416917 h 6858000"/>
              <a:gd name="connsiteX144" fmla="*/ 8469189 w 12191993"/>
              <a:gd name="connsiteY144" fmla="*/ 0 h 6858000"/>
              <a:gd name="connsiteX145" fmla="*/ 12191992 w 12191993"/>
              <a:gd name="connsiteY145" fmla="*/ 0 h 6858000"/>
              <a:gd name="connsiteX146" fmla="*/ 12191992 w 12191993"/>
              <a:gd name="connsiteY146" fmla="*/ 4 h 6858000"/>
              <a:gd name="connsiteX147" fmla="*/ 12191993 w 12191993"/>
              <a:gd name="connsiteY147" fmla="*/ 4 h 6858000"/>
              <a:gd name="connsiteX148" fmla="*/ 12191993 w 12191993"/>
              <a:gd name="connsiteY148" fmla="*/ 6858000 h 6858000"/>
              <a:gd name="connsiteX149" fmla="*/ 9829793 w 12191993"/>
              <a:gd name="connsiteY149" fmla="*/ 6858000 h 6858000"/>
              <a:gd name="connsiteX150" fmla="*/ 6553993 w 12191993"/>
              <a:gd name="connsiteY150" fmla="*/ 6858000 h 6858000"/>
              <a:gd name="connsiteX151" fmla="*/ 0 w 12191993"/>
              <a:gd name="connsiteY151" fmla="*/ 6858000 h 6858000"/>
              <a:gd name="connsiteX152" fmla="*/ 0 w 12191993"/>
              <a:gd name="connsiteY152" fmla="*/ 4 h 6858000"/>
              <a:gd name="connsiteX153" fmla="*/ 6577864 w 12191993"/>
              <a:gd name="connsiteY153" fmla="*/ 4 h 6858000"/>
              <a:gd name="connsiteX154" fmla="*/ 8469189 w 12191993"/>
              <a:gd name="connsiteY154" fmla="*/ 4 h 6858000"/>
              <a:gd name="connsiteX155" fmla="*/ 8469189 w 12191993"/>
              <a:gd name="connsiteY15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12233 w 12191993"/>
              <a:gd name="connsiteY127" fmla="*/ 552502 h 6858000"/>
              <a:gd name="connsiteX128" fmla="*/ 11458226 w 12191993"/>
              <a:gd name="connsiteY128" fmla="*/ 428614 h 6858000"/>
              <a:gd name="connsiteX129" fmla="*/ 11383166 w 12191993"/>
              <a:gd name="connsiteY129" fmla="*/ 416917 h 6858000"/>
              <a:gd name="connsiteX130" fmla="*/ 11368810 w 12191993"/>
              <a:gd name="connsiteY130" fmla="*/ 433046 h 6858000"/>
              <a:gd name="connsiteX131" fmla="*/ 11368721 w 12191993"/>
              <a:gd name="connsiteY131" fmla="*/ 433046 h 6858000"/>
              <a:gd name="connsiteX132" fmla="*/ 11283205 w 12191993"/>
              <a:gd name="connsiteY132" fmla="*/ 518562 h 6858000"/>
              <a:gd name="connsiteX133" fmla="*/ 11283205 w 12191993"/>
              <a:gd name="connsiteY133" fmla="*/ 518651 h 6858000"/>
              <a:gd name="connsiteX134" fmla="*/ 11267076 w 12191993"/>
              <a:gd name="connsiteY134" fmla="*/ 533007 h 6858000"/>
              <a:gd name="connsiteX135" fmla="*/ 11283205 w 12191993"/>
              <a:gd name="connsiteY135" fmla="*/ 547363 h 6858000"/>
              <a:gd name="connsiteX136" fmla="*/ 11383166 w 12191993"/>
              <a:gd name="connsiteY136" fmla="*/ 453959 h 6858000"/>
              <a:gd name="connsiteX137" fmla="*/ 11410017 w 12191993"/>
              <a:gd name="connsiteY137" fmla="*/ 458656 h 6858000"/>
              <a:gd name="connsiteX138" fmla="*/ 11429247 w 12191993"/>
              <a:gd name="connsiteY138" fmla="*/ 443148 h 6858000"/>
              <a:gd name="connsiteX139" fmla="*/ 11397611 w 12191993"/>
              <a:gd name="connsiteY139" fmla="*/ 433046 h 6858000"/>
              <a:gd name="connsiteX140" fmla="*/ 11397522 w 12191993"/>
              <a:gd name="connsiteY140" fmla="*/ 433046 h 6858000"/>
              <a:gd name="connsiteX141" fmla="*/ 11397433 w 12191993"/>
              <a:gd name="connsiteY141" fmla="*/ 432957 h 6858000"/>
              <a:gd name="connsiteX142" fmla="*/ 11383166 w 12191993"/>
              <a:gd name="connsiteY142" fmla="*/ 416917 h 6858000"/>
              <a:gd name="connsiteX143" fmla="*/ 8469189 w 12191993"/>
              <a:gd name="connsiteY143" fmla="*/ 0 h 6858000"/>
              <a:gd name="connsiteX144" fmla="*/ 12191992 w 12191993"/>
              <a:gd name="connsiteY144" fmla="*/ 0 h 6858000"/>
              <a:gd name="connsiteX145" fmla="*/ 12191992 w 12191993"/>
              <a:gd name="connsiteY145" fmla="*/ 4 h 6858000"/>
              <a:gd name="connsiteX146" fmla="*/ 12191993 w 12191993"/>
              <a:gd name="connsiteY146" fmla="*/ 4 h 6858000"/>
              <a:gd name="connsiteX147" fmla="*/ 12191993 w 12191993"/>
              <a:gd name="connsiteY147" fmla="*/ 6858000 h 6858000"/>
              <a:gd name="connsiteX148" fmla="*/ 9829793 w 12191993"/>
              <a:gd name="connsiteY148" fmla="*/ 6858000 h 6858000"/>
              <a:gd name="connsiteX149" fmla="*/ 6553993 w 12191993"/>
              <a:gd name="connsiteY149" fmla="*/ 6858000 h 6858000"/>
              <a:gd name="connsiteX150" fmla="*/ 0 w 12191993"/>
              <a:gd name="connsiteY150" fmla="*/ 6858000 h 6858000"/>
              <a:gd name="connsiteX151" fmla="*/ 0 w 12191993"/>
              <a:gd name="connsiteY151" fmla="*/ 4 h 6858000"/>
              <a:gd name="connsiteX152" fmla="*/ 6577864 w 12191993"/>
              <a:gd name="connsiteY152" fmla="*/ 4 h 6858000"/>
              <a:gd name="connsiteX153" fmla="*/ 8469189 w 12191993"/>
              <a:gd name="connsiteY153" fmla="*/ 4 h 6858000"/>
              <a:gd name="connsiteX154" fmla="*/ 8469189 w 12191993"/>
              <a:gd name="connsiteY15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397965 w 12191993"/>
              <a:gd name="connsiteY126" fmla="*/ 542222 h 6858000"/>
              <a:gd name="connsiteX127" fmla="*/ 11458226 w 12191993"/>
              <a:gd name="connsiteY127" fmla="*/ 428614 h 6858000"/>
              <a:gd name="connsiteX128" fmla="*/ 11383166 w 12191993"/>
              <a:gd name="connsiteY128" fmla="*/ 416917 h 6858000"/>
              <a:gd name="connsiteX129" fmla="*/ 11368810 w 12191993"/>
              <a:gd name="connsiteY129" fmla="*/ 433046 h 6858000"/>
              <a:gd name="connsiteX130" fmla="*/ 11368721 w 12191993"/>
              <a:gd name="connsiteY130" fmla="*/ 433046 h 6858000"/>
              <a:gd name="connsiteX131" fmla="*/ 11283205 w 12191993"/>
              <a:gd name="connsiteY131" fmla="*/ 518562 h 6858000"/>
              <a:gd name="connsiteX132" fmla="*/ 11283205 w 12191993"/>
              <a:gd name="connsiteY132" fmla="*/ 518651 h 6858000"/>
              <a:gd name="connsiteX133" fmla="*/ 11267076 w 12191993"/>
              <a:gd name="connsiteY133" fmla="*/ 533007 h 6858000"/>
              <a:gd name="connsiteX134" fmla="*/ 11283205 w 12191993"/>
              <a:gd name="connsiteY134" fmla="*/ 547363 h 6858000"/>
              <a:gd name="connsiteX135" fmla="*/ 11383166 w 12191993"/>
              <a:gd name="connsiteY135" fmla="*/ 453959 h 6858000"/>
              <a:gd name="connsiteX136" fmla="*/ 11410017 w 12191993"/>
              <a:gd name="connsiteY136" fmla="*/ 458656 h 6858000"/>
              <a:gd name="connsiteX137" fmla="*/ 11429247 w 12191993"/>
              <a:gd name="connsiteY137" fmla="*/ 443148 h 6858000"/>
              <a:gd name="connsiteX138" fmla="*/ 11397611 w 12191993"/>
              <a:gd name="connsiteY138" fmla="*/ 433046 h 6858000"/>
              <a:gd name="connsiteX139" fmla="*/ 11397522 w 12191993"/>
              <a:gd name="connsiteY139" fmla="*/ 433046 h 6858000"/>
              <a:gd name="connsiteX140" fmla="*/ 11397433 w 12191993"/>
              <a:gd name="connsiteY140" fmla="*/ 432957 h 6858000"/>
              <a:gd name="connsiteX141" fmla="*/ 11383166 w 12191993"/>
              <a:gd name="connsiteY141" fmla="*/ 416917 h 6858000"/>
              <a:gd name="connsiteX142" fmla="*/ 8469189 w 12191993"/>
              <a:gd name="connsiteY142" fmla="*/ 0 h 6858000"/>
              <a:gd name="connsiteX143" fmla="*/ 12191992 w 12191993"/>
              <a:gd name="connsiteY143" fmla="*/ 0 h 6858000"/>
              <a:gd name="connsiteX144" fmla="*/ 12191992 w 12191993"/>
              <a:gd name="connsiteY144" fmla="*/ 4 h 6858000"/>
              <a:gd name="connsiteX145" fmla="*/ 12191993 w 12191993"/>
              <a:gd name="connsiteY145" fmla="*/ 4 h 6858000"/>
              <a:gd name="connsiteX146" fmla="*/ 12191993 w 12191993"/>
              <a:gd name="connsiteY146" fmla="*/ 6858000 h 6858000"/>
              <a:gd name="connsiteX147" fmla="*/ 9829793 w 12191993"/>
              <a:gd name="connsiteY147" fmla="*/ 6858000 h 6858000"/>
              <a:gd name="connsiteX148" fmla="*/ 6553993 w 12191993"/>
              <a:gd name="connsiteY148" fmla="*/ 6858000 h 6858000"/>
              <a:gd name="connsiteX149" fmla="*/ 0 w 12191993"/>
              <a:gd name="connsiteY149" fmla="*/ 6858000 h 6858000"/>
              <a:gd name="connsiteX150" fmla="*/ 0 w 12191993"/>
              <a:gd name="connsiteY150" fmla="*/ 4 h 6858000"/>
              <a:gd name="connsiteX151" fmla="*/ 6577864 w 12191993"/>
              <a:gd name="connsiteY151" fmla="*/ 4 h 6858000"/>
              <a:gd name="connsiteX152" fmla="*/ 8469189 w 12191993"/>
              <a:gd name="connsiteY152" fmla="*/ 4 h 6858000"/>
              <a:gd name="connsiteX153" fmla="*/ 8469189 w 12191993"/>
              <a:gd name="connsiteY15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458226 w 12191993"/>
              <a:gd name="connsiteY126" fmla="*/ 428614 h 6858000"/>
              <a:gd name="connsiteX127" fmla="*/ 11383166 w 12191993"/>
              <a:gd name="connsiteY127" fmla="*/ 416917 h 6858000"/>
              <a:gd name="connsiteX128" fmla="*/ 11368810 w 12191993"/>
              <a:gd name="connsiteY128" fmla="*/ 433046 h 6858000"/>
              <a:gd name="connsiteX129" fmla="*/ 11368721 w 12191993"/>
              <a:gd name="connsiteY129" fmla="*/ 433046 h 6858000"/>
              <a:gd name="connsiteX130" fmla="*/ 11283205 w 12191993"/>
              <a:gd name="connsiteY130" fmla="*/ 518562 h 6858000"/>
              <a:gd name="connsiteX131" fmla="*/ 11283205 w 12191993"/>
              <a:gd name="connsiteY131" fmla="*/ 518651 h 6858000"/>
              <a:gd name="connsiteX132" fmla="*/ 11267076 w 12191993"/>
              <a:gd name="connsiteY132" fmla="*/ 533007 h 6858000"/>
              <a:gd name="connsiteX133" fmla="*/ 11283205 w 12191993"/>
              <a:gd name="connsiteY133" fmla="*/ 547363 h 6858000"/>
              <a:gd name="connsiteX134" fmla="*/ 11383166 w 12191993"/>
              <a:gd name="connsiteY134" fmla="*/ 453959 h 6858000"/>
              <a:gd name="connsiteX135" fmla="*/ 11410017 w 12191993"/>
              <a:gd name="connsiteY135" fmla="*/ 458656 h 6858000"/>
              <a:gd name="connsiteX136" fmla="*/ 11429247 w 12191993"/>
              <a:gd name="connsiteY136" fmla="*/ 443148 h 6858000"/>
              <a:gd name="connsiteX137" fmla="*/ 11397611 w 12191993"/>
              <a:gd name="connsiteY137" fmla="*/ 433046 h 6858000"/>
              <a:gd name="connsiteX138" fmla="*/ 11397522 w 12191993"/>
              <a:gd name="connsiteY138" fmla="*/ 433046 h 6858000"/>
              <a:gd name="connsiteX139" fmla="*/ 11397433 w 12191993"/>
              <a:gd name="connsiteY139" fmla="*/ 432957 h 6858000"/>
              <a:gd name="connsiteX140" fmla="*/ 11383166 w 12191993"/>
              <a:gd name="connsiteY140" fmla="*/ 416917 h 6858000"/>
              <a:gd name="connsiteX141" fmla="*/ 8469189 w 12191993"/>
              <a:gd name="connsiteY141" fmla="*/ 0 h 6858000"/>
              <a:gd name="connsiteX142" fmla="*/ 12191992 w 12191993"/>
              <a:gd name="connsiteY142" fmla="*/ 0 h 6858000"/>
              <a:gd name="connsiteX143" fmla="*/ 12191992 w 12191993"/>
              <a:gd name="connsiteY143" fmla="*/ 4 h 6858000"/>
              <a:gd name="connsiteX144" fmla="*/ 12191993 w 12191993"/>
              <a:gd name="connsiteY144" fmla="*/ 4 h 6858000"/>
              <a:gd name="connsiteX145" fmla="*/ 12191993 w 12191993"/>
              <a:gd name="connsiteY145" fmla="*/ 6858000 h 6858000"/>
              <a:gd name="connsiteX146" fmla="*/ 9829793 w 12191993"/>
              <a:gd name="connsiteY146" fmla="*/ 6858000 h 6858000"/>
              <a:gd name="connsiteX147" fmla="*/ 6553993 w 12191993"/>
              <a:gd name="connsiteY147" fmla="*/ 6858000 h 6858000"/>
              <a:gd name="connsiteX148" fmla="*/ 0 w 12191993"/>
              <a:gd name="connsiteY148" fmla="*/ 6858000 h 6858000"/>
              <a:gd name="connsiteX149" fmla="*/ 0 w 12191993"/>
              <a:gd name="connsiteY149" fmla="*/ 4 h 6858000"/>
              <a:gd name="connsiteX150" fmla="*/ 6577864 w 12191993"/>
              <a:gd name="connsiteY150" fmla="*/ 4 h 6858000"/>
              <a:gd name="connsiteX151" fmla="*/ 8469189 w 12191993"/>
              <a:gd name="connsiteY151" fmla="*/ 4 h 6858000"/>
              <a:gd name="connsiteX152" fmla="*/ 8469189 w 12191993"/>
              <a:gd name="connsiteY15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587773 h 6858000"/>
              <a:gd name="connsiteX91" fmla="*/ 11521233 w 12191993"/>
              <a:gd name="connsiteY91" fmla="*/ 631284 h 6858000"/>
              <a:gd name="connsiteX92" fmla="*/ 11656553 w 12191993"/>
              <a:gd name="connsiteY92" fmla="*/ 631284 h 6858000"/>
              <a:gd name="connsiteX93" fmla="*/ 11656553 w 12191993"/>
              <a:gd name="connsiteY93" fmla="*/ 595128 h 6858000"/>
              <a:gd name="connsiteX94" fmla="*/ 11570593 w 12191993"/>
              <a:gd name="connsiteY94" fmla="*/ 595128 h 6858000"/>
              <a:gd name="connsiteX95" fmla="*/ 11629436 w 12191993"/>
              <a:gd name="connsiteY95" fmla="*/ 544527 h 6858000"/>
              <a:gd name="connsiteX96" fmla="*/ 11639538 w 12191993"/>
              <a:gd name="connsiteY96" fmla="*/ 534425 h 6858000"/>
              <a:gd name="connsiteX97" fmla="*/ 11647603 w 12191993"/>
              <a:gd name="connsiteY97" fmla="*/ 523081 h 6858000"/>
              <a:gd name="connsiteX98" fmla="*/ 11652920 w 12191993"/>
              <a:gd name="connsiteY98" fmla="*/ 509434 h 6858000"/>
              <a:gd name="connsiteX99" fmla="*/ 11654869 w 12191993"/>
              <a:gd name="connsiteY99" fmla="*/ 492597 h 6858000"/>
              <a:gd name="connsiteX100" fmla="*/ 11650084 w 12191993"/>
              <a:gd name="connsiteY100" fmla="*/ 467163 h 6858000"/>
              <a:gd name="connsiteX101" fmla="*/ 11636791 w 12191993"/>
              <a:gd name="connsiteY101" fmla="*/ 448997 h 6858000"/>
              <a:gd name="connsiteX102" fmla="*/ 11616852 w 12191993"/>
              <a:gd name="connsiteY102" fmla="*/ 438008 h 6858000"/>
              <a:gd name="connsiteX103" fmla="*/ 11592216 w 12191993"/>
              <a:gd name="connsiteY103" fmla="*/ 434286 h 6858000"/>
              <a:gd name="connsiteX104" fmla="*/ 10744200 w 12191993"/>
              <a:gd name="connsiteY104" fmla="*/ 619125 h 6858000"/>
              <a:gd name="connsiteX105" fmla="*/ 10610948 w 12191993"/>
              <a:gd name="connsiteY105" fmla="*/ 436856 h 6858000"/>
              <a:gd name="connsiteX106" fmla="*/ 10587287 w 12191993"/>
              <a:gd name="connsiteY106" fmla="*/ 448731 h 6858000"/>
              <a:gd name="connsiteX107" fmla="*/ 10571512 w 12191993"/>
              <a:gd name="connsiteY107" fmla="*/ 521752 h 6858000"/>
              <a:gd name="connsiteX108" fmla="*/ 10610239 w 12191993"/>
              <a:gd name="connsiteY108" fmla="*/ 547185 h 6858000"/>
              <a:gd name="connsiteX109" fmla="*/ 10632127 w 12191993"/>
              <a:gd name="connsiteY109" fmla="*/ 554275 h 6858000"/>
              <a:gd name="connsiteX110" fmla="*/ 10646306 w 12191993"/>
              <a:gd name="connsiteY110" fmla="*/ 592026 h 6858000"/>
              <a:gd name="connsiteX111" fmla="*/ 10744200 w 12191993"/>
              <a:gd name="connsiteY111" fmla="*/ 619125 h 6858000"/>
              <a:gd name="connsiteX112" fmla="*/ 10910742 w 12191993"/>
              <a:gd name="connsiteY112" fmla="*/ 516524 h 6858000"/>
              <a:gd name="connsiteX113" fmla="*/ 10863420 w 12191993"/>
              <a:gd name="connsiteY113" fmla="*/ 439869 h 6858000"/>
              <a:gd name="connsiteX114" fmla="*/ 10830277 w 12191993"/>
              <a:gd name="connsiteY114" fmla="*/ 460252 h 6858000"/>
              <a:gd name="connsiteX115" fmla="*/ 10863420 w 12191993"/>
              <a:gd name="connsiteY115" fmla="*/ 629335 h 6858000"/>
              <a:gd name="connsiteX116" fmla="*/ 10905248 w 12191993"/>
              <a:gd name="connsiteY116" fmla="*/ 636425 h 6858000"/>
              <a:gd name="connsiteX117" fmla="*/ 10947076 w 12191993"/>
              <a:gd name="connsiteY117" fmla="*/ 632082 h 6858000"/>
              <a:gd name="connsiteX118" fmla="*/ 10986511 w 12191993"/>
              <a:gd name="connsiteY118" fmla="*/ 617815 h 6858000"/>
              <a:gd name="connsiteX119" fmla="*/ 10986511 w 12191993"/>
              <a:gd name="connsiteY119" fmla="*/ 516524 h 6858000"/>
              <a:gd name="connsiteX120" fmla="*/ 10910742 w 12191993"/>
              <a:gd name="connsiteY120" fmla="*/ 516524 h 6858000"/>
              <a:gd name="connsiteX121" fmla="*/ 11458226 w 12191993"/>
              <a:gd name="connsiteY121" fmla="*/ 428614 h 6858000"/>
              <a:gd name="connsiteX122" fmla="*/ 11355517 w 12191993"/>
              <a:gd name="connsiteY122" fmla="*/ 511561 h 6858000"/>
              <a:gd name="connsiteX123" fmla="*/ 11369785 w 12191993"/>
              <a:gd name="connsiteY123" fmla="*/ 521840 h 6858000"/>
              <a:gd name="connsiteX124" fmla="*/ 11383254 w 12191993"/>
              <a:gd name="connsiteY124" fmla="*/ 515460 h 6858000"/>
              <a:gd name="connsiteX125" fmla="*/ 11400712 w 12191993"/>
              <a:gd name="connsiteY125" fmla="*/ 532918 h 6858000"/>
              <a:gd name="connsiteX126" fmla="*/ 11458226 w 12191993"/>
              <a:gd name="connsiteY126" fmla="*/ 428614 h 6858000"/>
              <a:gd name="connsiteX127" fmla="*/ 11383166 w 12191993"/>
              <a:gd name="connsiteY127" fmla="*/ 416917 h 6858000"/>
              <a:gd name="connsiteX128" fmla="*/ 11368810 w 12191993"/>
              <a:gd name="connsiteY128" fmla="*/ 433046 h 6858000"/>
              <a:gd name="connsiteX129" fmla="*/ 11368721 w 12191993"/>
              <a:gd name="connsiteY129" fmla="*/ 433046 h 6858000"/>
              <a:gd name="connsiteX130" fmla="*/ 11283205 w 12191993"/>
              <a:gd name="connsiteY130" fmla="*/ 518562 h 6858000"/>
              <a:gd name="connsiteX131" fmla="*/ 11283205 w 12191993"/>
              <a:gd name="connsiteY131" fmla="*/ 518651 h 6858000"/>
              <a:gd name="connsiteX132" fmla="*/ 11267076 w 12191993"/>
              <a:gd name="connsiteY132" fmla="*/ 533007 h 6858000"/>
              <a:gd name="connsiteX133" fmla="*/ 11283205 w 12191993"/>
              <a:gd name="connsiteY133" fmla="*/ 547363 h 6858000"/>
              <a:gd name="connsiteX134" fmla="*/ 11383166 w 12191993"/>
              <a:gd name="connsiteY134" fmla="*/ 453959 h 6858000"/>
              <a:gd name="connsiteX135" fmla="*/ 11410017 w 12191993"/>
              <a:gd name="connsiteY135" fmla="*/ 458656 h 6858000"/>
              <a:gd name="connsiteX136" fmla="*/ 11429247 w 12191993"/>
              <a:gd name="connsiteY136" fmla="*/ 443148 h 6858000"/>
              <a:gd name="connsiteX137" fmla="*/ 11397611 w 12191993"/>
              <a:gd name="connsiteY137" fmla="*/ 433046 h 6858000"/>
              <a:gd name="connsiteX138" fmla="*/ 11397522 w 12191993"/>
              <a:gd name="connsiteY138" fmla="*/ 433046 h 6858000"/>
              <a:gd name="connsiteX139" fmla="*/ 11383166 w 12191993"/>
              <a:gd name="connsiteY139" fmla="*/ 416917 h 6858000"/>
              <a:gd name="connsiteX140" fmla="*/ 8469189 w 12191993"/>
              <a:gd name="connsiteY140" fmla="*/ 0 h 6858000"/>
              <a:gd name="connsiteX141" fmla="*/ 12191992 w 12191993"/>
              <a:gd name="connsiteY141" fmla="*/ 0 h 6858000"/>
              <a:gd name="connsiteX142" fmla="*/ 12191992 w 12191993"/>
              <a:gd name="connsiteY142" fmla="*/ 4 h 6858000"/>
              <a:gd name="connsiteX143" fmla="*/ 12191993 w 12191993"/>
              <a:gd name="connsiteY143" fmla="*/ 4 h 6858000"/>
              <a:gd name="connsiteX144" fmla="*/ 12191993 w 12191993"/>
              <a:gd name="connsiteY144" fmla="*/ 6858000 h 6858000"/>
              <a:gd name="connsiteX145" fmla="*/ 9829793 w 12191993"/>
              <a:gd name="connsiteY145" fmla="*/ 6858000 h 6858000"/>
              <a:gd name="connsiteX146" fmla="*/ 6553993 w 12191993"/>
              <a:gd name="connsiteY146" fmla="*/ 6858000 h 6858000"/>
              <a:gd name="connsiteX147" fmla="*/ 0 w 12191993"/>
              <a:gd name="connsiteY147" fmla="*/ 6858000 h 6858000"/>
              <a:gd name="connsiteX148" fmla="*/ 0 w 12191993"/>
              <a:gd name="connsiteY148" fmla="*/ 4 h 6858000"/>
              <a:gd name="connsiteX149" fmla="*/ 6577864 w 12191993"/>
              <a:gd name="connsiteY149" fmla="*/ 4 h 6858000"/>
              <a:gd name="connsiteX150" fmla="*/ 8469189 w 12191993"/>
              <a:gd name="connsiteY150" fmla="*/ 4 h 6858000"/>
              <a:gd name="connsiteX151" fmla="*/ 8469189 w 12191993"/>
              <a:gd name="connsiteY15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631284 h 6858000"/>
              <a:gd name="connsiteX91" fmla="*/ 11656553 w 12191993"/>
              <a:gd name="connsiteY91" fmla="*/ 631284 h 6858000"/>
              <a:gd name="connsiteX92" fmla="*/ 11656553 w 12191993"/>
              <a:gd name="connsiteY92" fmla="*/ 595128 h 6858000"/>
              <a:gd name="connsiteX93" fmla="*/ 11570593 w 12191993"/>
              <a:gd name="connsiteY93" fmla="*/ 595128 h 6858000"/>
              <a:gd name="connsiteX94" fmla="*/ 11629436 w 12191993"/>
              <a:gd name="connsiteY94" fmla="*/ 544527 h 6858000"/>
              <a:gd name="connsiteX95" fmla="*/ 11639538 w 12191993"/>
              <a:gd name="connsiteY95" fmla="*/ 534425 h 6858000"/>
              <a:gd name="connsiteX96" fmla="*/ 11647603 w 12191993"/>
              <a:gd name="connsiteY96" fmla="*/ 523081 h 6858000"/>
              <a:gd name="connsiteX97" fmla="*/ 11652920 w 12191993"/>
              <a:gd name="connsiteY97" fmla="*/ 509434 h 6858000"/>
              <a:gd name="connsiteX98" fmla="*/ 11654869 w 12191993"/>
              <a:gd name="connsiteY98" fmla="*/ 492597 h 6858000"/>
              <a:gd name="connsiteX99" fmla="*/ 11650084 w 12191993"/>
              <a:gd name="connsiteY99" fmla="*/ 467163 h 6858000"/>
              <a:gd name="connsiteX100" fmla="*/ 11636791 w 12191993"/>
              <a:gd name="connsiteY100" fmla="*/ 448997 h 6858000"/>
              <a:gd name="connsiteX101" fmla="*/ 11616852 w 12191993"/>
              <a:gd name="connsiteY101" fmla="*/ 438008 h 6858000"/>
              <a:gd name="connsiteX102" fmla="*/ 11592216 w 12191993"/>
              <a:gd name="connsiteY102" fmla="*/ 434286 h 6858000"/>
              <a:gd name="connsiteX103" fmla="*/ 10744200 w 12191993"/>
              <a:gd name="connsiteY103" fmla="*/ 619125 h 6858000"/>
              <a:gd name="connsiteX104" fmla="*/ 10610948 w 12191993"/>
              <a:gd name="connsiteY104" fmla="*/ 436856 h 6858000"/>
              <a:gd name="connsiteX105" fmla="*/ 10587287 w 12191993"/>
              <a:gd name="connsiteY105" fmla="*/ 448731 h 6858000"/>
              <a:gd name="connsiteX106" fmla="*/ 10571512 w 12191993"/>
              <a:gd name="connsiteY106" fmla="*/ 521752 h 6858000"/>
              <a:gd name="connsiteX107" fmla="*/ 10610239 w 12191993"/>
              <a:gd name="connsiteY107" fmla="*/ 547185 h 6858000"/>
              <a:gd name="connsiteX108" fmla="*/ 10632127 w 12191993"/>
              <a:gd name="connsiteY108" fmla="*/ 554275 h 6858000"/>
              <a:gd name="connsiteX109" fmla="*/ 10646306 w 12191993"/>
              <a:gd name="connsiteY109" fmla="*/ 592026 h 6858000"/>
              <a:gd name="connsiteX110" fmla="*/ 10744200 w 12191993"/>
              <a:gd name="connsiteY110" fmla="*/ 619125 h 6858000"/>
              <a:gd name="connsiteX111" fmla="*/ 10910742 w 12191993"/>
              <a:gd name="connsiteY111" fmla="*/ 516524 h 6858000"/>
              <a:gd name="connsiteX112" fmla="*/ 10863420 w 12191993"/>
              <a:gd name="connsiteY112" fmla="*/ 439869 h 6858000"/>
              <a:gd name="connsiteX113" fmla="*/ 10830277 w 12191993"/>
              <a:gd name="connsiteY113" fmla="*/ 460252 h 6858000"/>
              <a:gd name="connsiteX114" fmla="*/ 10863420 w 12191993"/>
              <a:gd name="connsiteY114" fmla="*/ 629335 h 6858000"/>
              <a:gd name="connsiteX115" fmla="*/ 10905248 w 12191993"/>
              <a:gd name="connsiteY115" fmla="*/ 636425 h 6858000"/>
              <a:gd name="connsiteX116" fmla="*/ 10947076 w 12191993"/>
              <a:gd name="connsiteY116" fmla="*/ 632082 h 6858000"/>
              <a:gd name="connsiteX117" fmla="*/ 10986511 w 12191993"/>
              <a:gd name="connsiteY117" fmla="*/ 617815 h 6858000"/>
              <a:gd name="connsiteX118" fmla="*/ 10986511 w 12191993"/>
              <a:gd name="connsiteY118" fmla="*/ 516524 h 6858000"/>
              <a:gd name="connsiteX119" fmla="*/ 10910742 w 12191993"/>
              <a:gd name="connsiteY119" fmla="*/ 516524 h 6858000"/>
              <a:gd name="connsiteX120" fmla="*/ 11458226 w 12191993"/>
              <a:gd name="connsiteY120" fmla="*/ 428614 h 6858000"/>
              <a:gd name="connsiteX121" fmla="*/ 11355517 w 12191993"/>
              <a:gd name="connsiteY121" fmla="*/ 511561 h 6858000"/>
              <a:gd name="connsiteX122" fmla="*/ 11369785 w 12191993"/>
              <a:gd name="connsiteY122" fmla="*/ 521840 h 6858000"/>
              <a:gd name="connsiteX123" fmla="*/ 11383254 w 12191993"/>
              <a:gd name="connsiteY123" fmla="*/ 515460 h 6858000"/>
              <a:gd name="connsiteX124" fmla="*/ 11400712 w 12191993"/>
              <a:gd name="connsiteY124" fmla="*/ 532918 h 6858000"/>
              <a:gd name="connsiteX125" fmla="*/ 11458226 w 12191993"/>
              <a:gd name="connsiteY125" fmla="*/ 428614 h 6858000"/>
              <a:gd name="connsiteX126" fmla="*/ 11383166 w 12191993"/>
              <a:gd name="connsiteY126" fmla="*/ 416917 h 6858000"/>
              <a:gd name="connsiteX127" fmla="*/ 11368810 w 12191993"/>
              <a:gd name="connsiteY127" fmla="*/ 433046 h 6858000"/>
              <a:gd name="connsiteX128" fmla="*/ 11368721 w 12191993"/>
              <a:gd name="connsiteY128" fmla="*/ 433046 h 6858000"/>
              <a:gd name="connsiteX129" fmla="*/ 11283205 w 12191993"/>
              <a:gd name="connsiteY129" fmla="*/ 518562 h 6858000"/>
              <a:gd name="connsiteX130" fmla="*/ 11283205 w 12191993"/>
              <a:gd name="connsiteY130" fmla="*/ 518651 h 6858000"/>
              <a:gd name="connsiteX131" fmla="*/ 11267076 w 12191993"/>
              <a:gd name="connsiteY131" fmla="*/ 533007 h 6858000"/>
              <a:gd name="connsiteX132" fmla="*/ 11283205 w 12191993"/>
              <a:gd name="connsiteY132" fmla="*/ 547363 h 6858000"/>
              <a:gd name="connsiteX133" fmla="*/ 11383166 w 12191993"/>
              <a:gd name="connsiteY133" fmla="*/ 453959 h 6858000"/>
              <a:gd name="connsiteX134" fmla="*/ 11410017 w 12191993"/>
              <a:gd name="connsiteY134" fmla="*/ 458656 h 6858000"/>
              <a:gd name="connsiteX135" fmla="*/ 11429247 w 12191993"/>
              <a:gd name="connsiteY135" fmla="*/ 443148 h 6858000"/>
              <a:gd name="connsiteX136" fmla="*/ 11397611 w 12191993"/>
              <a:gd name="connsiteY136" fmla="*/ 433046 h 6858000"/>
              <a:gd name="connsiteX137" fmla="*/ 11397522 w 12191993"/>
              <a:gd name="connsiteY137" fmla="*/ 433046 h 6858000"/>
              <a:gd name="connsiteX138" fmla="*/ 11383166 w 12191993"/>
              <a:gd name="connsiteY138" fmla="*/ 416917 h 6858000"/>
              <a:gd name="connsiteX139" fmla="*/ 8469189 w 12191993"/>
              <a:gd name="connsiteY139" fmla="*/ 0 h 6858000"/>
              <a:gd name="connsiteX140" fmla="*/ 12191992 w 12191993"/>
              <a:gd name="connsiteY140" fmla="*/ 0 h 6858000"/>
              <a:gd name="connsiteX141" fmla="*/ 12191992 w 12191993"/>
              <a:gd name="connsiteY141" fmla="*/ 4 h 6858000"/>
              <a:gd name="connsiteX142" fmla="*/ 12191993 w 12191993"/>
              <a:gd name="connsiteY142" fmla="*/ 4 h 6858000"/>
              <a:gd name="connsiteX143" fmla="*/ 12191993 w 12191993"/>
              <a:gd name="connsiteY143" fmla="*/ 6858000 h 6858000"/>
              <a:gd name="connsiteX144" fmla="*/ 9829793 w 12191993"/>
              <a:gd name="connsiteY144" fmla="*/ 6858000 h 6858000"/>
              <a:gd name="connsiteX145" fmla="*/ 6553993 w 12191993"/>
              <a:gd name="connsiteY145" fmla="*/ 6858000 h 6858000"/>
              <a:gd name="connsiteX146" fmla="*/ 0 w 12191993"/>
              <a:gd name="connsiteY146" fmla="*/ 6858000 h 6858000"/>
              <a:gd name="connsiteX147" fmla="*/ 0 w 12191993"/>
              <a:gd name="connsiteY147" fmla="*/ 4 h 6858000"/>
              <a:gd name="connsiteX148" fmla="*/ 6577864 w 12191993"/>
              <a:gd name="connsiteY148" fmla="*/ 4 h 6858000"/>
              <a:gd name="connsiteX149" fmla="*/ 8469189 w 12191993"/>
              <a:gd name="connsiteY149" fmla="*/ 4 h 6858000"/>
              <a:gd name="connsiteX150" fmla="*/ 8469189 w 12191993"/>
              <a:gd name="connsiteY15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631284 h 6858000"/>
              <a:gd name="connsiteX91" fmla="*/ 11656553 w 12191993"/>
              <a:gd name="connsiteY91" fmla="*/ 631284 h 6858000"/>
              <a:gd name="connsiteX92" fmla="*/ 11656553 w 12191993"/>
              <a:gd name="connsiteY92" fmla="*/ 595128 h 6858000"/>
              <a:gd name="connsiteX93" fmla="*/ 11570593 w 12191993"/>
              <a:gd name="connsiteY93" fmla="*/ 595128 h 6858000"/>
              <a:gd name="connsiteX94" fmla="*/ 11629436 w 12191993"/>
              <a:gd name="connsiteY94" fmla="*/ 544527 h 6858000"/>
              <a:gd name="connsiteX95" fmla="*/ 11639538 w 12191993"/>
              <a:gd name="connsiteY95" fmla="*/ 534425 h 6858000"/>
              <a:gd name="connsiteX96" fmla="*/ 11647603 w 12191993"/>
              <a:gd name="connsiteY96" fmla="*/ 523081 h 6858000"/>
              <a:gd name="connsiteX97" fmla="*/ 11652920 w 12191993"/>
              <a:gd name="connsiteY97" fmla="*/ 509434 h 6858000"/>
              <a:gd name="connsiteX98" fmla="*/ 11654869 w 12191993"/>
              <a:gd name="connsiteY98" fmla="*/ 492597 h 6858000"/>
              <a:gd name="connsiteX99" fmla="*/ 11650084 w 12191993"/>
              <a:gd name="connsiteY99" fmla="*/ 467163 h 6858000"/>
              <a:gd name="connsiteX100" fmla="*/ 11636791 w 12191993"/>
              <a:gd name="connsiteY100" fmla="*/ 448997 h 6858000"/>
              <a:gd name="connsiteX101" fmla="*/ 11616852 w 12191993"/>
              <a:gd name="connsiteY101" fmla="*/ 438008 h 6858000"/>
              <a:gd name="connsiteX102" fmla="*/ 11592216 w 12191993"/>
              <a:gd name="connsiteY102" fmla="*/ 434286 h 6858000"/>
              <a:gd name="connsiteX103" fmla="*/ 10744200 w 12191993"/>
              <a:gd name="connsiteY103" fmla="*/ 619125 h 6858000"/>
              <a:gd name="connsiteX104" fmla="*/ 10610948 w 12191993"/>
              <a:gd name="connsiteY104" fmla="*/ 436856 h 6858000"/>
              <a:gd name="connsiteX105" fmla="*/ 10587287 w 12191993"/>
              <a:gd name="connsiteY105" fmla="*/ 448731 h 6858000"/>
              <a:gd name="connsiteX106" fmla="*/ 10571512 w 12191993"/>
              <a:gd name="connsiteY106" fmla="*/ 521752 h 6858000"/>
              <a:gd name="connsiteX107" fmla="*/ 10610239 w 12191993"/>
              <a:gd name="connsiteY107" fmla="*/ 547185 h 6858000"/>
              <a:gd name="connsiteX108" fmla="*/ 10632127 w 12191993"/>
              <a:gd name="connsiteY108" fmla="*/ 554275 h 6858000"/>
              <a:gd name="connsiteX109" fmla="*/ 10646306 w 12191993"/>
              <a:gd name="connsiteY109" fmla="*/ 592026 h 6858000"/>
              <a:gd name="connsiteX110" fmla="*/ 10744200 w 12191993"/>
              <a:gd name="connsiteY110" fmla="*/ 619125 h 6858000"/>
              <a:gd name="connsiteX111" fmla="*/ 10910742 w 12191993"/>
              <a:gd name="connsiteY111" fmla="*/ 516524 h 6858000"/>
              <a:gd name="connsiteX112" fmla="*/ 10863420 w 12191993"/>
              <a:gd name="connsiteY112" fmla="*/ 439869 h 6858000"/>
              <a:gd name="connsiteX113" fmla="*/ 10830277 w 12191993"/>
              <a:gd name="connsiteY113" fmla="*/ 460252 h 6858000"/>
              <a:gd name="connsiteX114" fmla="*/ 10863420 w 12191993"/>
              <a:gd name="connsiteY114" fmla="*/ 629335 h 6858000"/>
              <a:gd name="connsiteX115" fmla="*/ 10905248 w 12191993"/>
              <a:gd name="connsiteY115" fmla="*/ 636425 h 6858000"/>
              <a:gd name="connsiteX116" fmla="*/ 10947076 w 12191993"/>
              <a:gd name="connsiteY116" fmla="*/ 632082 h 6858000"/>
              <a:gd name="connsiteX117" fmla="*/ 10986511 w 12191993"/>
              <a:gd name="connsiteY117" fmla="*/ 617815 h 6858000"/>
              <a:gd name="connsiteX118" fmla="*/ 10986511 w 12191993"/>
              <a:gd name="connsiteY118" fmla="*/ 516524 h 6858000"/>
              <a:gd name="connsiteX119" fmla="*/ 10910742 w 12191993"/>
              <a:gd name="connsiteY119" fmla="*/ 516524 h 6858000"/>
              <a:gd name="connsiteX120" fmla="*/ 11458226 w 12191993"/>
              <a:gd name="connsiteY120" fmla="*/ 428614 h 6858000"/>
              <a:gd name="connsiteX121" fmla="*/ 11355517 w 12191993"/>
              <a:gd name="connsiteY121" fmla="*/ 511561 h 6858000"/>
              <a:gd name="connsiteX122" fmla="*/ 11369785 w 12191993"/>
              <a:gd name="connsiteY122" fmla="*/ 521840 h 6858000"/>
              <a:gd name="connsiteX123" fmla="*/ 11383254 w 12191993"/>
              <a:gd name="connsiteY123" fmla="*/ 515460 h 6858000"/>
              <a:gd name="connsiteX124" fmla="*/ 11400712 w 12191993"/>
              <a:gd name="connsiteY124" fmla="*/ 532918 h 6858000"/>
              <a:gd name="connsiteX125" fmla="*/ 11458226 w 12191993"/>
              <a:gd name="connsiteY125" fmla="*/ 428614 h 6858000"/>
              <a:gd name="connsiteX126" fmla="*/ 11383166 w 12191993"/>
              <a:gd name="connsiteY126" fmla="*/ 416917 h 6858000"/>
              <a:gd name="connsiteX127" fmla="*/ 11368810 w 12191993"/>
              <a:gd name="connsiteY127" fmla="*/ 433046 h 6858000"/>
              <a:gd name="connsiteX128" fmla="*/ 11368721 w 12191993"/>
              <a:gd name="connsiteY128" fmla="*/ 433046 h 6858000"/>
              <a:gd name="connsiteX129" fmla="*/ 11283205 w 12191993"/>
              <a:gd name="connsiteY129" fmla="*/ 518562 h 6858000"/>
              <a:gd name="connsiteX130" fmla="*/ 11283205 w 12191993"/>
              <a:gd name="connsiteY130" fmla="*/ 518651 h 6858000"/>
              <a:gd name="connsiteX131" fmla="*/ 11267076 w 12191993"/>
              <a:gd name="connsiteY131" fmla="*/ 533007 h 6858000"/>
              <a:gd name="connsiteX132" fmla="*/ 11283205 w 12191993"/>
              <a:gd name="connsiteY132" fmla="*/ 547363 h 6858000"/>
              <a:gd name="connsiteX133" fmla="*/ 11383166 w 12191993"/>
              <a:gd name="connsiteY133" fmla="*/ 453959 h 6858000"/>
              <a:gd name="connsiteX134" fmla="*/ 11429247 w 12191993"/>
              <a:gd name="connsiteY134" fmla="*/ 443148 h 6858000"/>
              <a:gd name="connsiteX135" fmla="*/ 11397611 w 12191993"/>
              <a:gd name="connsiteY135" fmla="*/ 433046 h 6858000"/>
              <a:gd name="connsiteX136" fmla="*/ 11397522 w 12191993"/>
              <a:gd name="connsiteY136" fmla="*/ 433046 h 6858000"/>
              <a:gd name="connsiteX137" fmla="*/ 11383166 w 12191993"/>
              <a:gd name="connsiteY137" fmla="*/ 416917 h 6858000"/>
              <a:gd name="connsiteX138" fmla="*/ 8469189 w 12191993"/>
              <a:gd name="connsiteY138" fmla="*/ 0 h 6858000"/>
              <a:gd name="connsiteX139" fmla="*/ 12191992 w 12191993"/>
              <a:gd name="connsiteY139" fmla="*/ 0 h 6858000"/>
              <a:gd name="connsiteX140" fmla="*/ 12191992 w 12191993"/>
              <a:gd name="connsiteY140" fmla="*/ 4 h 6858000"/>
              <a:gd name="connsiteX141" fmla="*/ 12191993 w 12191993"/>
              <a:gd name="connsiteY141" fmla="*/ 4 h 6858000"/>
              <a:gd name="connsiteX142" fmla="*/ 12191993 w 12191993"/>
              <a:gd name="connsiteY142" fmla="*/ 6858000 h 6858000"/>
              <a:gd name="connsiteX143" fmla="*/ 9829793 w 12191993"/>
              <a:gd name="connsiteY143" fmla="*/ 6858000 h 6858000"/>
              <a:gd name="connsiteX144" fmla="*/ 6553993 w 12191993"/>
              <a:gd name="connsiteY144" fmla="*/ 6858000 h 6858000"/>
              <a:gd name="connsiteX145" fmla="*/ 0 w 12191993"/>
              <a:gd name="connsiteY145" fmla="*/ 6858000 h 6858000"/>
              <a:gd name="connsiteX146" fmla="*/ 0 w 12191993"/>
              <a:gd name="connsiteY146" fmla="*/ 4 h 6858000"/>
              <a:gd name="connsiteX147" fmla="*/ 6577864 w 12191993"/>
              <a:gd name="connsiteY147" fmla="*/ 4 h 6858000"/>
              <a:gd name="connsiteX148" fmla="*/ 8469189 w 12191993"/>
              <a:gd name="connsiteY148" fmla="*/ 4 h 6858000"/>
              <a:gd name="connsiteX149" fmla="*/ 8469189 w 12191993"/>
              <a:gd name="connsiteY14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631284 h 6858000"/>
              <a:gd name="connsiteX91" fmla="*/ 11656553 w 12191993"/>
              <a:gd name="connsiteY91" fmla="*/ 631284 h 6858000"/>
              <a:gd name="connsiteX92" fmla="*/ 11656553 w 12191993"/>
              <a:gd name="connsiteY92" fmla="*/ 595128 h 6858000"/>
              <a:gd name="connsiteX93" fmla="*/ 11570593 w 12191993"/>
              <a:gd name="connsiteY93" fmla="*/ 595128 h 6858000"/>
              <a:gd name="connsiteX94" fmla="*/ 11629436 w 12191993"/>
              <a:gd name="connsiteY94" fmla="*/ 544527 h 6858000"/>
              <a:gd name="connsiteX95" fmla="*/ 11639538 w 12191993"/>
              <a:gd name="connsiteY95" fmla="*/ 534425 h 6858000"/>
              <a:gd name="connsiteX96" fmla="*/ 11647603 w 12191993"/>
              <a:gd name="connsiteY96" fmla="*/ 523081 h 6858000"/>
              <a:gd name="connsiteX97" fmla="*/ 11652920 w 12191993"/>
              <a:gd name="connsiteY97" fmla="*/ 509434 h 6858000"/>
              <a:gd name="connsiteX98" fmla="*/ 11654869 w 12191993"/>
              <a:gd name="connsiteY98" fmla="*/ 492597 h 6858000"/>
              <a:gd name="connsiteX99" fmla="*/ 11650084 w 12191993"/>
              <a:gd name="connsiteY99" fmla="*/ 467163 h 6858000"/>
              <a:gd name="connsiteX100" fmla="*/ 11636791 w 12191993"/>
              <a:gd name="connsiteY100" fmla="*/ 448997 h 6858000"/>
              <a:gd name="connsiteX101" fmla="*/ 11616852 w 12191993"/>
              <a:gd name="connsiteY101" fmla="*/ 438008 h 6858000"/>
              <a:gd name="connsiteX102" fmla="*/ 11592216 w 12191993"/>
              <a:gd name="connsiteY102" fmla="*/ 434286 h 6858000"/>
              <a:gd name="connsiteX103" fmla="*/ 10744200 w 12191993"/>
              <a:gd name="connsiteY103" fmla="*/ 619125 h 6858000"/>
              <a:gd name="connsiteX104" fmla="*/ 10610948 w 12191993"/>
              <a:gd name="connsiteY104" fmla="*/ 436856 h 6858000"/>
              <a:gd name="connsiteX105" fmla="*/ 10587287 w 12191993"/>
              <a:gd name="connsiteY105" fmla="*/ 448731 h 6858000"/>
              <a:gd name="connsiteX106" fmla="*/ 10571512 w 12191993"/>
              <a:gd name="connsiteY106" fmla="*/ 521752 h 6858000"/>
              <a:gd name="connsiteX107" fmla="*/ 10610239 w 12191993"/>
              <a:gd name="connsiteY107" fmla="*/ 547185 h 6858000"/>
              <a:gd name="connsiteX108" fmla="*/ 10632127 w 12191993"/>
              <a:gd name="connsiteY108" fmla="*/ 554275 h 6858000"/>
              <a:gd name="connsiteX109" fmla="*/ 10646306 w 12191993"/>
              <a:gd name="connsiteY109" fmla="*/ 592026 h 6858000"/>
              <a:gd name="connsiteX110" fmla="*/ 10744200 w 12191993"/>
              <a:gd name="connsiteY110" fmla="*/ 619125 h 6858000"/>
              <a:gd name="connsiteX111" fmla="*/ 10910742 w 12191993"/>
              <a:gd name="connsiteY111" fmla="*/ 516524 h 6858000"/>
              <a:gd name="connsiteX112" fmla="*/ 10863420 w 12191993"/>
              <a:gd name="connsiteY112" fmla="*/ 439869 h 6858000"/>
              <a:gd name="connsiteX113" fmla="*/ 10830277 w 12191993"/>
              <a:gd name="connsiteY113" fmla="*/ 460252 h 6858000"/>
              <a:gd name="connsiteX114" fmla="*/ 10863420 w 12191993"/>
              <a:gd name="connsiteY114" fmla="*/ 629335 h 6858000"/>
              <a:gd name="connsiteX115" fmla="*/ 10905248 w 12191993"/>
              <a:gd name="connsiteY115" fmla="*/ 636425 h 6858000"/>
              <a:gd name="connsiteX116" fmla="*/ 10947076 w 12191993"/>
              <a:gd name="connsiteY116" fmla="*/ 632082 h 6858000"/>
              <a:gd name="connsiteX117" fmla="*/ 10986511 w 12191993"/>
              <a:gd name="connsiteY117" fmla="*/ 617815 h 6858000"/>
              <a:gd name="connsiteX118" fmla="*/ 10986511 w 12191993"/>
              <a:gd name="connsiteY118" fmla="*/ 516524 h 6858000"/>
              <a:gd name="connsiteX119" fmla="*/ 10910742 w 12191993"/>
              <a:gd name="connsiteY119" fmla="*/ 516524 h 6858000"/>
              <a:gd name="connsiteX120" fmla="*/ 11458226 w 12191993"/>
              <a:gd name="connsiteY120" fmla="*/ 428614 h 6858000"/>
              <a:gd name="connsiteX121" fmla="*/ 11355517 w 12191993"/>
              <a:gd name="connsiteY121" fmla="*/ 511561 h 6858000"/>
              <a:gd name="connsiteX122" fmla="*/ 11369785 w 12191993"/>
              <a:gd name="connsiteY122" fmla="*/ 521840 h 6858000"/>
              <a:gd name="connsiteX123" fmla="*/ 11383254 w 12191993"/>
              <a:gd name="connsiteY123" fmla="*/ 515460 h 6858000"/>
              <a:gd name="connsiteX124" fmla="*/ 11458226 w 12191993"/>
              <a:gd name="connsiteY124" fmla="*/ 428614 h 6858000"/>
              <a:gd name="connsiteX125" fmla="*/ 11383166 w 12191993"/>
              <a:gd name="connsiteY125" fmla="*/ 416917 h 6858000"/>
              <a:gd name="connsiteX126" fmla="*/ 11368810 w 12191993"/>
              <a:gd name="connsiteY126" fmla="*/ 433046 h 6858000"/>
              <a:gd name="connsiteX127" fmla="*/ 11368721 w 12191993"/>
              <a:gd name="connsiteY127" fmla="*/ 433046 h 6858000"/>
              <a:gd name="connsiteX128" fmla="*/ 11283205 w 12191993"/>
              <a:gd name="connsiteY128" fmla="*/ 518562 h 6858000"/>
              <a:gd name="connsiteX129" fmla="*/ 11283205 w 12191993"/>
              <a:gd name="connsiteY129" fmla="*/ 518651 h 6858000"/>
              <a:gd name="connsiteX130" fmla="*/ 11267076 w 12191993"/>
              <a:gd name="connsiteY130" fmla="*/ 533007 h 6858000"/>
              <a:gd name="connsiteX131" fmla="*/ 11283205 w 12191993"/>
              <a:gd name="connsiteY131" fmla="*/ 547363 h 6858000"/>
              <a:gd name="connsiteX132" fmla="*/ 11383166 w 12191993"/>
              <a:gd name="connsiteY132" fmla="*/ 453959 h 6858000"/>
              <a:gd name="connsiteX133" fmla="*/ 11429247 w 12191993"/>
              <a:gd name="connsiteY133" fmla="*/ 443148 h 6858000"/>
              <a:gd name="connsiteX134" fmla="*/ 11397611 w 12191993"/>
              <a:gd name="connsiteY134" fmla="*/ 433046 h 6858000"/>
              <a:gd name="connsiteX135" fmla="*/ 11397522 w 12191993"/>
              <a:gd name="connsiteY135" fmla="*/ 433046 h 6858000"/>
              <a:gd name="connsiteX136" fmla="*/ 11383166 w 12191993"/>
              <a:gd name="connsiteY136" fmla="*/ 416917 h 6858000"/>
              <a:gd name="connsiteX137" fmla="*/ 8469189 w 12191993"/>
              <a:gd name="connsiteY137" fmla="*/ 0 h 6858000"/>
              <a:gd name="connsiteX138" fmla="*/ 12191992 w 12191993"/>
              <a:gd name="connsiteY138" fmla="*/ 0 h 6858000"/>
              <a:gd name="connsiteX139" fmla="*/ 12191992 w 12191993"/>
              <a:gd name="connsiteY139" fmla="*/ 4 h 6858000"/>
              <a:gd name="connsiteX140" fmla="*/ 12191993 w 12191993"/>
              <a:gd name="connsiteY140" fmla="*/ 4 h 6858000"/>
              <a:gd name="connsiteX141" fmla="*/ 12191993 w 12191993"/>
              <a:gd name="connsiteY141" fmla="*/ 6858000 h 6858000"/>
              <a:gd name="connsiteX142" fmla="*/ 9829793 w 12191993"/>
              <a:gd name="connsiteY142" fmla="*/ 6858000 h 6858000"/>
              <a:gd name="connsiteX143" fmla="*/ 6553993 w 12191993"/>
              <a:gd name="connsiteY143" fmla="*/ 6858000 h 6858000"/>
              <a:gd name="connsiteX144" fmla="*/ 0 w 12191993"/>
              <a:gd name="connsiteY144" fmla="*/ 6858000 h 6858000"/>
              <a:gd name="connsiteX145" fmla="*/ 0 w 12191993"/>
              <a:gd name="connsiteY145" fmla="*/ 4 h 6858000"/>
              <a:gd name="connsiteX146" fmla="*/ 6577864 w 12191993"/>
              <a:gd name="connsiteY146" fmla="*/ 4 h 6858000"/>
              <a:gd name="connsiteX147" fmla="*/ 8469189 w 12191993"/>
              <a:gd name="connsiteY147" fmla="*/ 4 h 6858000"/>
              <a:gd name="connsiteX148" fmla="*/ 8469189 w 12191993"/>
              <a:gd name="connsiteY14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83305 w 12191993"/>
              <a:gd name="connsiteY39" fmla="*/ 518562 h 6858000"/>
              <a:gd name="connsiteX40" fmla="*/ 11453087 w 12191993"/>
              <a:gd name="connsiteY40" fmla="*/ 459985 h 6858000"/>
              <a:gd name="connsiteX41" fmla="*/ 10729607 w 12191993"/>
              <a:gd name="connsiteY41" fmla="*/ 437742 h 6858000"/>
              <a:gd name="connsiteX42" fmla="*/ 10729607 w 12191993"/>
              <a:gd name="connsiteY42" fmla="*/ 631461 h 6858000"/>
              <a:gd name="connsiteX43" fmla="*/ 10772321 w 12191993"/>
              <a:gd name="connsiteY43" fmla="*/ 631461 h 6858000"/>
              <a:gd name="connsiteX44" fmla="*/ 10772321 w 12191993"/>
              <a:gd name="connsiteY44" fmla="*/ 437742 h 6858000"/>
              <a:gd name="connsiteX45" fmla="*/ 10729607 w 12191993"/>
              <a:gd name="connsiteY45" fmla="*/ 437742 h 6858000"/>
              <a:gd name="connsiteX46" fmla="*/ 11759616 w 12191993"/>
              <a:gd name="connsiteY46" fmla="*/ 435703 h 6858000"/>
              <a:gd name="connsiteX47" fmla="*/ 11696254 w 12191993"/>
              <a:gd name="connsiteY47" fmla="*/ 489140 h 6858000"/>
              <a:gd name="connsiteX48" fmla="*/ 11719561 w 12191993"/>
              <a:gd name="connsiteY48" fmla="*/ 515991 h 6858000"/>
              <a:gd name="connsiteX49" fmla="*/ 11758553 w 12191993"/>
              <a:gd name="connsiteY49" fmla="*/ 481784 h 6858000"/>
              <a:gd name="connsiteX50" fmla="*/ 11758553 w 12191993"/>
              <a:gd name="connsiteY50" fmla="*/ 629865 h 6858000"/>
              <a:gd name="connsiteX51" fmla="*/ 11797988 w 12191993"/>
              <a:gd name="connsiteY51" fmla="*/ 629865 h 6858000"/>
              <a:gd name="connsiteX52" fmla="*/ 11797988 w 12191993"/>
              <a:gd name="connsiteY52" fmla="*/ 435703 h 6858000"/>
              <a:gd name="connsiteX53" fmla="*/ 11759616 w 12191993"/>
              <a:gd name="connsiteY53" fmla="*/ 435703 h 6858000"/>
              <a:gd name="connsiteX54" fmla="*/ 11169597 w 12191993"/>
              <a:gd name="connsiteY54" fmla="*/ 434463 h 6858000"/>
              <a:gd name="connsiteX55" fmla="*/ 11143188 w 12191993"/>
              <a:gd name="connsiteY55" fmla="*/ 438185 h 6858000"/>
              <a:gd name="connsiteX56" fmla="*/ 11122009 w 12191993"/>
              <a:gd name="connsiteY56" fmla="*/ 449262 h 6858000"/>
              <a:gd name="connsiteX57" fmla="*/ 11107475 w 12191993"/>
              <a:gd name="connsiteY57" fmla="*/ 467695 h 6858000"/>
              <a:gd name="connsiteX58" fmla="*/ 11101183 w 12191993"/>
              <a:gd name="connsiteY58" fmla="*/ 493837 h 6858000"/>
              <a:gd name="connsiteX59" fmla="*/ 11142302 w 12191993"/>
              <a:gd name="connsiteY59" fmla="*/ 496850 h 6858000"/>
              <a:gd name="connsiteX60" fmla="*/ 11149569 w 12191993"/>
              <a:gd name="connsiteY60" fmla="*/ 479304 h 6858000"/>
              <a:gd name="connsiteX61" fmla="*/ 11167470 w 12191993"/>
              <a:gd name="connsiteY61" fmla="*/ 472214 h 6858000"/>
              <a:gd name="connsiteX62" fmla="*/ 11184130 w 12191993"/>
              <a:gd name="connsiteY62" fmla="*/ 477797 h 6858000"/>
              <a:gd name="connsiteX63" fmla="*/ 11191219 w 12191993"/>
              <a:gd name="connsiteY63" fmla="*/ 493217 h 6858000"/>
              <a:gd name="connsiteX64" fmla="*/ 11185459 w 12191993"/>
              <a:gd name="connsiteY64" fmla="*/ 508548 h 6858000"/>
              <a:gd name="connsiteX65" fmla="*/ 11173939 w 12191993"/>
              <a:gd name="connsiteY65" fmla="*/ 520334 h 6858000"/>
              <a:gd name="connsiteX66" fmla="*/ 11098702 w 12191993"/>
              <a:gd name="connsiteY66" fmla="*/ 587950 h 6858000"/>
              <a:gd name="connsiteX67" fmla="*/ 11098702 w 12191993"/>
              <a:gd name="connsiteY67" fmla="*/ 631461 h 6858000"/>
              <a:gd name="connsiteX68" fmla="*/ 11233933 w 12191993"/>
              <a:gd name="connsiteY68" fmla="*/ 631461 h 6858000"/>
              <a:gd name="connsiteX69" fmla="*/ 11233933 w 12191993"/>
              <a:gd name="connsiteY69" fmla="*/ 595305 h 6858000"/>
              <a:gd name="connsiteX70" fmla="*/ 11206816 w 12191993"/>
              <a:gd name="connsiteY70" fmla="*/ 544704 h 6858000"/>
              <a:gd name="connsiteX71" fmla="*/ 11216919 w 12191993"/>
              <a:gd name="connsiteY71" fmla="*/ 534602 h 6858000"/>
              <a:gd name="connsiteX72" fmla="*/ 11224983 w 12191993"/>
              <a:gd name="connsiteY72" fmla="*/ 523258 h 6858000"/>
              <a:gd name="connsiteX73" fmla="*/ 11230300 w 12191993"/>
              <a:gd name="connsiteY73" fmla="*/ 509611 h 6858000"/>
              <a:gd name="connsiteX74" fmla="*/ 11232250 w 12191993"/>
              <a:gd name="connsiteY74" fmla="*/ 492774 h 6858000"/>
              <a:gd name="connsiteX75" fmla="*/ 11227464 w 12191993"/>
              <a:gd name="connsiteY75" fmla="*/ 467340 h 6858000"/>
              <a:gd name="connsiteX76" fmla="*/ 11194232 w 12191993"/>
              <a:gd name="connsiteY76" fmla="*/ 438185 h 6858000"/>
              <a:gd name="connsiteX77" fmla="*/ 11169597 w 12191993"/>
              <a:gd name="connsiteY77" fmla="*/ 434463 h 6858000"/>
              <a:gd name="connsiteX78" fmla="*/ 11592216 w 12191993"/>
              <a:gd name="connsiteY78" fmla="*/ 434286 h 6858000"/>
              <a:gd name="connsiteX79" fmla="*/ 11565808 w 12191993"/>
              <a:gd name="connsiteY79" fmla="*/ 438008 h 6858000"/>
              <a:gd name="connsiteX80" fmla="*/ 11544628 w 12191993"/>
              <a:gd name="connsiteY80" fmla="*/ 449085 h 6858000"/>
              <a:gd name="connsiteX81" fmla="*/ 11530095 w 12191993"/>
              <a:gd name="connsiteY81" fmla="*/ 467518 h 6858000"/>
              <a:gd name="connsiteX82" fmla="*/ 11523803 w 12191993"/>
              <a:gd name="connsiteY82" fmla="*/ 493660 h 6858000"/>
              <a:gd name="connsiteX83" fmla="*/ 11564833 w 12191993"/>
              <a:gd name="connsiteY83" fmla="*/ 496673 h 6858000"/>
              <a:gd name="connsiteX84" fmla="*/ 11572100 w 12191993"/>
              <a:gd name="connsiteY84" fmla="*/ 479127 h 6858000"/>
              <a:gd name="connsiteX85" fmla="*/ 11590001 w 12191993"/>
              <a:gd name="connsiteY85" fmla="*/ 472037 h 6858000"/>
              <a:gd name="connsiteX86" fmla="*/ 11606661 w 12191993"/>
              <a:gd name="connsiteY86" fmla="*/ 477620 h 6858000"/>
              <a:gd name="connsiteX87" fmla="*/ 11613750 w 12191993"/>
              <a:gd name="connsiteY87" fmla="*/ 493040 h 6858000"/>
              <a:gd name="connsiteX88" fmla="*/ 11607990 w 12191993"/>
              <a:gd name="connsiteY88" fmla="*/ 508371 h 6858000"/>
              <a:gd name="connsiteX89" fmla="*/ 11596470 w 12191993"/>
              <a:gd name="connsiteY89" fmla="*/ 520157 h 6858000"/>
              <a:gd name="connsiteX90" fmla="*/ 11521233 w 12191993"/>
              <a:gd name="connsiteY90" fmla="*/ 631284 h 6858000"/>
              <a:gd name="connsiteX91" fmla="*/ 11656553 w 12191993"/>
              <a:gd name="connsiteY91" fmla="*/ 631284 h 6858000"/>
              <a:gd name="connsiteX92" fmla="*/ 11656553 w 12191993"/>
              <a:gd name="connsiteY92" fmla="*/ 595128 h 6858000"/>
              <a:gd name="connsiteX93" fmla="*/ 11570593 w 12191993"/>
              <a:gd name="connsiteY93" fmla="*/ 595128 h 6858000"/>
              <a:gd name="connsiteX94" fmla="*/ 11629436 w 12191993"/>
              <a:gd name="connsiteY94" fmla="*/ 544527 h 6858000"/>
              <a:gd name="connsiteX95" fmla="*/ 11639538 w 12191993"/>
              <a:gd name="connsiteY95" fmla="*/ 534425 h 6858000"/>
              <a:gd name="connsiteX96" fmla="*/ 11647603 w 12191993"/>
              <a:gd name="connsiteY96" fmla="*/ 523081 h 6858000"/>
              <a:gd name="connsiteX97" fmla="*/ 11652920 w 12191993"/>
              <a:gd name="connsiteY97" fmla="*/ 509434 h 6858000"/>
              <a:gd name="connsiteX98" fmla="*/ 11654869 w 12191993"/>
              <a:gd name="connsiteY98" fmla="*/ 492597 h 6858000"/>
              <a:gd name="connsiteX99" fmla="*/ 11650084 w 12191993"/>
              <a:gd name="connsiteY99" fmla="*/ 467163 h 6858000"/>
              <a:gd name="connsiteX100" fmla="*/ 11636791 w 12191993"/>
              <a:gd name="connsiteY100" fmla="*/ 448997 h 6858000"/>
              <a:gd name="connsiteX101" fmla="*/ 11616852 w 12191993"/>
              <a:gd name="connsiteY101" fmla="*/ 438008 h 6858000"/>
              <a:gd name="connsiteX102" fmla="*/ 11592216 w 12191993"/>
              <a:gd name="connsiteY102" fmla="*/ 434286 h 6858000"/>
              <a:gd name="connsiteX103" fmla="*/ 10744200 w 12191993"/>
              <a:gd name="connsiteY103" fmla="*/ 619125 h 6858000"/>
              <a:gd name="connsiteX104" fmla="*/ 10610948 w 12191993"/>
              <a:gd name="connsiteY104" fmla="*/ 436856 h 6858000"/>
              <a:gd name="connsiteX105" fmla="*/ 10587287 w 12191993"/>
              <a:gd name="connsiteY105" fmla="*/ 448731 h 6858000"/>
              <a:gd name="connsiteX106" fmla="*/ 10571512 w 12191993"/>
              <a:gd name="connsiteY106" fmla="*/ 521752 h 6858000"/>
              <a:gd name="connsiteX107" fmla="*/ 10610239 w 12191993"/>
              <a:gd name="connsiteY107" fmla="*/ 547185 h 6858000"/>
              <a:gd name="connsiteX108" fmla="*/ 10632127 w 12191993"/>
              <a:gd name="connsiteY108" fmla="*/ 554275 h 6858000"/>
              <a:gd name="connsiteX109" fmla="*/ 10646306 w 12191993"/>
              <a:gd name="connsiteY109" fmla="*/ 592026 h 6858000"/>
              <a:gd name="connsiteX110" fmla="*/ 10744200 w 12191993"/>
              <a:gd name="connsiteY110" fmla="*/ 619125 h 6858000"/>
              <a:gd name="connsiteX111" fmla="*/ 10910742 w 12191993"/>
              <a:gd name="connsiteY111" fmla="*/ 516524 h 6858000"/>
              <a:gd name="connsiteX112" fmla="*/ 10863420 w 12191993"/>
              <a:gd name="connsiteY112" fmla="*/ 439869 h 6858000"/>
              <a:gd name="connsiteX113" fmla="*/ 10830277 w 12191993"/>
              <a:gd name="connsiteY113" fmla="*/ 460252 h 6858000"/>
              <a:gd name="connsiteX114" fmla="*/ 10863420 w 12191993"/>
              <a:gd name="connsiteY114" fmla="*/ 629335 h 6858000"/>
              <a:gd name="connsiteX115" fmla="*/ 10905248 w 12191993"/>
              <a:gd name="connsiteY115" fmla="*/ 636425 h 6858000"/>
              <a:gd name="connsiteX116" fmla="*/ 10947076 w 12191993"/>
              <a:gd name="connsiteY116" fmla="*/ 632082 h 6858000"/>
              <a:gd name="connsiteX117" fmla="*/ 10986511 w 12191993"/>
              <a:gd name="connsiteY117" fmla="*/ 617815 h 6858000"/>
              <a:gd name="connsiteX118" fmla="*/ 10986511 w 12191993"/>
              <a:gd name="connsiteY118" fmla="*/ 516524 h 6858000"/>
              <a:gd name="connsiteX119" fmla="*/ 10910742 w 12191993"/>
              <a:gd name="connsiteY119" fmla="*/ 516524 h 6858000"/>
              <a:gd name="connsiteX120" fmla="*/ 11458226 w 12191993"/>
              <a:gd name="connsiteY120" fmla="*/ 428614 h 6858000"/>
              <a:gd name="connsiteX121" fmla="*/ 11355517 w 12191993"/>
              <a:gd name="connsiteY121" fmla="*/ 511561 h 6858000"/>
              <a:gd name="connsiteX122" fmla="*/ 11369785 w 12191993"/>
              <a:gd name="connsiteY122" fmla="*/ 521840 h 6858000"/>
              <a:gd name="connsiteX123" fmla="*/ 11383254 w 12191993"/>
              <a:gd name="connsiteY123" fmla="*/ 515460 h 6858000"/>
              <a:gd name="connsiteX124" fmla="*/ 11458226 w 12191993"/>
              <a:gd name="connsiteY124" fmla="*/ 428614 h 6858000"/>
              <a:gd name="connsiteX125" fmla="*/ 11383166 w 12191993"/>
              <a:gd name="connsiteY125" fmla="*/ 416917 h 6858000"/>
              <a:gd name="connsiteX126" fmla="*/ 11368810 w 12191993"/>
              <a:gd name="connsiteY126" fmla="*/ 433046 h 6858000"/>
              <a:gd name="connsiteX127" fmla="*/ 11368721 w 12191993"/>
              <a:gd name="connsiteY127" fmla="*/ 433046 h 6858000"/>
              <a:gd name="connsiteX128" fmla="*/ 11283205 w 12191993"/>
              <a:gd name="connsiteY128" fmla="*/ 518562 h 6858000"/>
              <a:gd name="connsiteX129" fmla="*/ 11283205 w 12191993"/>
              <a:gd name="connsiteY129" fmla="*/ 518651 h 6858000"/>
              <a:gd name="connsiteX130" fmla="*/ 11267076 w 12191993"/>
              <a:gd name="connsiteY130" fmla="*/ 533007 h 6858000"/>
              <a:gd name="connsiteX131" fmla="*/ 11283205 w 12191993"/>
              <a:gd name="connsiteY131" fmla="*/ 547363 h 6858000"/>
              <a:gd name="connsiteX132" fmla="*/ 11383166 w 12191993"/>
              <a:gd name="connsiteY132" fmla="*/ 453959 h 6858000"/>
              <a:gd name="connsiteX133" fmla="*/ 11429247 w 12191993"/>
              <a:gd name="connsiteY133" fmla="*/ 443148 h 6858000"/>
              <a:gd name="connsiteX134" fmla="*/ 11397611 w 12191993"/>
              <a:gd name="connsiteY134" fmla="*/ 433046 h 6858000"/>
              <a:gd name="connsiteX135" fmla="*/ 11383166 w 12191993"/>
              <a:gd name="connsiteY135" fmla="*/ 416917 h 6858000"/>
              <a:gd name="connsiteX136" fmla="*/ 8469189 w 12191993"/>
              <a:gd name="connsiteY136" fmla="*/ 0 h 6858000"/>
              <a:gd name="connsiteX137" fmla="*/ 12191992 w 12191993"/>
              <a:gd name="connsiteY137" fmla="*/ 0 h 6858000"/>
              <a:gd name="connsiteX138" fmla="*/ 12191992 w 12191993"/>
              <a:gd name="connsiteY138" fmla="*/ 4 h 6858000"/>
              <a:gd name="connsiteX139" fmla="*/ 12191993 w 12191993"/>
              <a:gd name="connsiteY139" fmla="*/ 4 h 6858000"/>
              <a:gd name="connsiteX140" fmla="*/ 12191993 w 12191993"/>
              <a:gd name="connsiteY140" fmla="*/ 6858000 h 6858000"/>
              <a:gd name="connsiteX141" fmla="*/ 9829793 w 12191993"/>
              <a:gd name="connsiteY141" fmla="*/ 6858000 h 6858000"/>
              <a:gd name="connsiteX142" fmla="*/ 6553993 w 12191993"/>
              <a:gd name="connsiteY142" fmla="*/ 6858000 h 6858000"/>
              <a:gd name="connsiteX143" fmla="*/ 0 w 12191993"/>
              <a:gd name="connsiteY143" fmla="*/ 6858000 h 6858000"/>
              <a:gd name="connsiteX144" fmla="*/ 0 w 12191993"/>
              <a:gd name="connsiteY144" fmla="*/ 4 h 6858000"/>
              <a:gd name="connsiteX145" fmla="*/ 6577864 w 12191993"/>
              <a:gd name="connsiteY145" fmla="*/ 4 h 6858000"/>
              <a:gd name="connsiteX146" fmla="*/ 8469189 w 12191993"/>
              <a:gd name="connsiteY146" fmla="*/ 4 h 6858000"/>
              <a:gd name="connsiteX147" fmla="*/ 8469189 w 12191993"/>
              <a:gd name="connsiteY14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458226 w 12191993"/>
              <a:gd name="connsiteY119" fmla="*/ 428614 h 6858000"/>
              <a:gd name="connsiteX120" fmla="*/ 11355517 w 12191993"/>
              <a:gd name="connsiteY120" fmla="*/ 511561 h 6858000"/>
              <a:gd name="connsiteX121" fmla="*/ 11369785 w 12191993"/>
              <a:gd name="connsiteY121" fmla="*/ 521840 h 6858000"/>
              <a:gd name="connsiteX122" fmla="*/ 11383254 w 12191993"/>
              <a:gd name="connsiteY122" fmla="*/ 515460 h 6858000"/>
              <a:gd name="connsiteX123" fmla="*/ 11458226 w 12191993"/>
              <a:gd name="connsiteY123" fmla="*/ 428614 h 6858000"/>
              <a:gd name="connsiteX124" fmla="*/ 11383166 w 12191993"/>
              <a:gd name="connsiteY124" fmla="*/ 416917 h 6858000"/>
              <a:gd name="connsiteX125" fmla="*/ 11368810 w 12191993"/>
              <a:gd name="connsiteY125" fmla="*/ 433046 h 6858000"/>
              <a:gd name="connsiteX126" fmla="*/ 11368721 w 12191993"/>
              <a:gd name="connsiteY126" fmla="*/ 433046 h 6858000"/>
              <a:gd name="connsiteX127" fmla="*/ 11283205 w 12191993"/>
              <a:gd name="connsiteY127" fmla="*/ 518562 h 6858000"/>
              <a:gd name="connsiteX128" fmla="*/ 11283205 w 12191993"/>
              <a:gd name="connsiteY128" fmla="*/ 518651 h 6858000"/>
              <a:gd name="connsiteX129" fmla="*/ 11267076 w 12191993"/>
              <a:gd name="connsiteY129" fmla="*/ 533007 h 6858000"/>
              <a:gd name="connsiteX130" fmla="*/ 11283205 w 12191993"/>
              <a:gd name="connsiteY130" fmla="*/ 547363 h 6858000"/>
              <a:gd name="connsiteX131" fmla="*/ 11383166 w 12191993"/>
              <a:gd name="connsiteY131" fmla="*/ 453959 h 6858000"/>
              <a:gd name="connsiteX132" fmla="*/ 11429247 w 12191993"/>
              <a:gd name="connsiteY132" fmla="*/ 443148 h 6858000"/>
              <a:gd name="connsiteX133" fmla="*/ 11397611 w 12191993"/>
              <a:gd name="connsiteY133" fmla="*/ 433046 h 6858000"/>
              <a:gd name="connsiteX134" fmla="*/ 11383166 w 12191993"/>
              <a:gd name="connsiteY134" fmla="*/ 416917 h 6858000"/>
              <a:gd name="connsiteX135" fmla="*/ 8469189 w 12191993"/>
              <a:gd name="connsiteY135" fmla="*/ 0 h 6858000"/>
              <a:gd name="connsiteX136" fmla="*/ 12191992 w 12191993"/>
              <a:gd name="connsiteY136" fmla="*/ 0 h 6858000"/>
              <a:gd name="connsiteX137" fmla="*/ 12191992 w 12191993"/>
              <a:gd name="connsiteY137" fmla="*/ 4 h 6858000"/>
              <a:gd name="connsiteX138" fmla="*/ 12191993 w 12191993"/>
              <a:gd name="connsiteY138" fmla="*/ 4 h 6858000"/>
              <a:gd name="connsiteX139" fmla="*/ 12191993 w 12191993"/>
              <a:gd name="connsiteY139" fmla="*/ 6858000 h 6858000"/>
              <a:gd name="connsiteX140" fmla="*/ 9829793 w 12191993"/>
              <a:gd name="connsiteY140" fmla="*/ 6858000 h 6858000"/>
              <a:gd name="connsiteX141" fmla="*/ 6553993 w 12191993"/>
              <a:gd name="connsiteY141" fmla="*/ 6858000 h 6858000"/>
              <a:gd name="connsiteX142" fmla="*/ 0 w 12191993"/>
              <a:gd name="connsiteY142" fmla="*/ 6858000 h 6858000"/>
              <a:gd name="connsiteX143" fmla="*/ 0 w 12191993"/>
              <a:gd name="connsiteY143" fmla="*/ 4 h 6858000"/>
              <a:gd name="connsiteX144" fmla="*/ 6577864 w 12191993"/>
              <a:gd name="connsiteY144" fmla="*/ 4 h 6858000"/>
              <a:gd name="connsiteX145" fmla="*/ 8469189 w 12191993"/>
              <a:gd name="connsiteY145" fmla="*/ 4 h 6858000"/>
              <a:gd name="connsiteX146" fmla="*/ 8469189 w 12191993"/>
              <a:gd name="connsiteY14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458226 w 12191993"/>
              <a:gd name="connsiteY119" fmla="*/ 428614 h 6858000"/>
              <a:gd name="connsiteX120" fmla="*/ 11355517 w 12191993"/>
              <a:gd name="connsiteY120" fmla="*/ 511561 h 6858000"/>
              <a:gd name="connsiteX121" fmla="*/ 11369785 w 12191993"/>
              <a:gd name="connsiteY121" fmla="*/ 521840 h 6858000"/>
              <a:gd name="connsiteX122" fmla="*/ 11383254 w 12191993"/>
              <a:gd name="connsiteY122" fmla="*/ 515460 h 6858000"/>
              <a:gd name="connsiteX123" fmla="*/ 11458226 w 12191993"/>
              <a:gd name="connsiteY123" fmla="*/ 428614 h 6858000"/>
              <a:gd name="connsiteX124" fmla="*/ 11397611 w 12191993"/>
              <a:gd name="connsiteY124" fmla="*/ 433046 h 6858000"/>
              <a:gd name="connsiteX125" fmla="*/ 11368810 w 12191993"/>
              <a:gd name="connsiteY125" fmla="*/ 433046 h 6858000"/>
              <a:gd name="connsiteX126" fmla="*/ 11368721 w 12191993"/>
              <a:gd name="connsiteY126" fmla="*/ 433046 h 6858000"/>
              <a:gd name="connsiteX127" fmla="*/ 11283205 w 12191993"/>
              <a:gd name="connsiteY127" fmla="*/ 518562 h 6858000"/>
              <a:gd name="connsiteX128" fmla="*/ 11283205 w 12191993"/>
              <a:gd name="connsiteY128" fmla="*/ 518651 h 6858000"/>
              <a:gd name="connsiteX129" fmla="*/ 11267076 w 12191993"/>
              <a:gd name="connsiteY129" fmla="*/ 533007 h 6858000"/>
              <a:gd name="connsiteX130" fmla="*/ 11283205 w 12191993"/>
              <a:gd name="connsiteY130" fmla="*/ 547363 h 6858000"/>
              <a:gd name="connsiteX131" fmla="*/ 11383166 w 12191993"/>
              <a:gd name="connsiteY131" fmla="*/ 453959 h 6858000"/>
              <a:gd name="connsiteX132" fmla="*/ 11429247 w 12191993"/>
              <a:gd name="connsiteY132" fmla="*/ 443148 h 6858000"/>
              <a:gd name="connsiteX133" fmla="*/ 11397611 w 12191993"/>
              <a:gd name="connsiteY133" fmla="*/ 433046 h 6858000"/>
              <a:gd name="connsiteX134" fmla="*/ 8469189 w 12191993"/>
              <a:gd name="connsiteY134" fmla="*/ 0 h 6858000"/>
              <a:gd name="connsiteX135" fmla="*/ 12191992 w 12191993"/>
              <a:gd name="connsiteY135" fmla="*/ 0 h 6858000"/>
              <a:gd name="connsiteX136" fmla="*/ 12191992 w 12191993"/>
              <a:gd name="connsiteY136" fmla="*/ 4 h 6858000"/>
              <a:gd name="connsiteX137" fmla="*/ 12191993 w 12191993"/>
              <a:gd name="connsiteY137" fmla="*/ 4 h 6858000"/>
              <a:gd name="connsiteX138" fmla="*/ 12191993 w 12191993"/>
              <a:gd name="connsiteY138" fmla="*/ 6858000 h 6858000"/>
              <a:gd name="connsiteX139" fmla="*/ 9829793 w 12191993"/>
              <a:gd name="connsiteY139" fmla="*/ 6858000 h 6858000"/>
              <a:gd name="connsiteX140" fmla="*/ 6553993 w 12191993"/>
              <a:gd name="connsiteY140" fmla="*/ 6858000 h 6858000"/>
              <a:gd name="connsiteX141" fmla="*/ 0 w 12191993"/>
              <a:gd name="connsiteY141" fmla="*/ 6858000 h 6858000"/>
              <a:gd name="connsiteX142" fmla="*/ 0 w 12191993"/>
              <a:gd name="connsiteY142" fmla="*/ 4 h 6858000"/>
              <a:gd name="connsiteX143" fmla="*/ 6577864 w 12191993"/>
              <a:gd name="connsiteY143" fmla="*/ 4 h 6858000"/>
              <a:gd name="connsiteX144" fmla="*/ 8469189 w 12191993"/>
              <a:gd name="connsiteY144" fmla="*/ 4 h 6858000"/>
              <a:gd name="connsiteX145" fmla="*/ 8469189 w 12191993"/>
              <a:gd name="connsiteY14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383254 w 12191993"/>
              <a:gd name="connsiteY119" fmla="*/ 515460 h 6858000"/>
              <a:gd name="connsiteX120" fmla="*/ 11355517 w 12191993"/>
              <a:gd name="connsiteY120" fmla="*/ 511561 h 6858000"/>
              <a:gd name="connsiteX121" fmla="*/ 11369785 w 12191993"/>
              <a:gd name="connsiteY121" fmla="*/ 521840 h 6858000"/>
              <a:gd name="connsiteX122" fmla="*/ 11383254 w 12191993"/>
              <a:gd name="connsiteY122" fmla="*/ 515460 h 6858000"/>
              <a:gd name="connsiteX123" fmla="*/ 11397611 w 12191993"/>
              <a:gd name="connsiteY123" fmla="*/ 433046 h 6858000"/>
              <a:gd name="connsiteX124" fmla="*/ 11368810 w 12191993"/>
              <a:gd name="connsiteY124" fmla="*/ 433046 h 6858000"/>
              <a:gd name="connsiteX125" fmla="*/ 11368721 w 12191993"/>
              <a:gd name="connsiteY125" fmla="*/ 433046 h 6858000"/>
              <a:gd name="connsiteX126" fmla="*/ 11283205 w 12191993"/>
              <a:gd name="connsiteY126" fmla="*/ 518562 h 6858000"/>
              <a:gd name="connsiteX127" fmla="*/ 11283205 w 12191993"/>
              <a:gd name="connsiteY127" fmla="*/ 518651 h 6858000"/>
              <a:gd name="connsiteX128" fmla="*/ 11267076 w 12191993"/>
              <a:gd name="connsiteY128" fmla="*/ 533007 h 6858000"/>
              <a:gd name="connsiteX129" fmla="*/ 11283205 w 12191993"/>
              <a:gd name="connsiteY129" fmla="*/ 547363 h 6858000"/>
              <a:gd name="connsiteX130" fmla="*/ 11383166 w 12191993"/>
              <a:gd name="connsiteY130" fmla="*/ 453959 h 6858000"/>
              <a:gd name="connsiteX131" fmla="*/ 11429247 w 12191993"/>
              <a:gd name="connsiteY131" fmla="*/ 443148 h 6858000"/>
              <a:gd name="connsiteX132" fmla="*/ 11397611 w 12191993"/>
              <a:gd name="connsiteY132" fmla="*/ 433046 h 6858000"/>
              <a:gd name="connsiteX133" fmla="*/ 8469189 w 12191993"/>
              <a:gd name="connsiteY133" fmla="*/ 0 h 6858000"/>
              <a:gd name="connsiteX134" fmla="*/ 12191992 w 12191993"/>
              <a:gd name="connsiteY134" fmla="*/ 0 h 6858000"/>
              <a:gd name="connsiteX135" fmla="*/ 12191992 w 12191993"/>
              <a:gd name="connsiteY135" fmla="*/ 4 h 6858000"/>
              <a:gd name="connsiteX136" fmla="*/ 12191993 w 12191993"/>
              <a:gd name="connsiteY136" fmla="*/ 4 h 6858000"/>
              <a:gd name="connsiteX137" fmla="*/ 12191993 w 12191993"/>
              <a:gd name="connsiteY137" fmla="*/ 6858000 h 6858000"/>
              <a:gd name="connsiteX138" fmla="*/ 9829793 w 12191993"/>
              <a:gd name="connsiteY138" fmla="*/ 6858000 h 6858000"/>
              <a:gd name="connsiteX139" fmla="*/ 6553993 w 12191993"/>
              <a:gd name="connsiteY139" fmla="*/ 6858000 h 6858000"/>
              <a:gd name="connsiteX140" fmla="*/ 0 w 12191993"/>
              <a:gd name="connsiteY140" fmla="*/ 6858000 h 6858000"/>
              <a:gd name="connsiteX141" fmla="*/ 0 w 12191993"/>
              <a:gd name="connsiteY141" fmla="*/ 4 h 6858000"/>
              <a:gd name="connsiteX142" fmla="*/ 6577864 w 12191993"/>
              <a:gd name="connsiteY142" fmla="*/ 4 h 6858000"/>
              <a:gd name="connsiteX143" fmla="*/ 8469189 w 12191993"/>
              <a:gd name="connsiteY143" fmla="*/ 4 h 6858000"/>
              <a:gd name="connsiteX144" fmla="*/ 8469189 w 12191993"/>
              <a:gd name="connsiteY14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383254 w 12191993"/>
              <a:gd name="connsiteY119" fmla="*/ 515460 h 6858000"/>
              <a:gd name="connsiteX120" fmla="*/ 11355517 w 12191993"/>
              <a:gd name="connsiteY120" fmla="*/ 511561 h 6858000"/>
              <a:gd name="connsiteX121" fmla="*/ 11369785 w 12191993"/>
              <a:gd name="connsiteY121" fmla="*/ 521840 h 6858000"/>
              <a:gd name="connsiteX122" fmla="*/ 11383254 w 12191993"/>
              <a:gd name="connsiteY122" fmla="*/ 515460 h 6858000"/>
              <a:gd name="connsiteX123" fmla="*/ 11429247 w 12191993"/>
              <a:gd name="connsiteY123" fmla="*/ 443148 h 6858000"/>
              <a:gd name="connsiteX124" fmla="*/ 11368810 w 12191993"/>
              <a:gd name="connsiteY124" fmla="*/ 433046 h 6858000"/>
              <a:gd name="connsiteX125" fmla="*/ 11368721 w 12191993"/>
              <a:gd name="connsiteY125" fmla="*/ 433046 h 6858000"/>
              <a:gd name="connsiteX126" fmla="*/ 11283205 w 12191993"/>
              <a:gd name="connsiteY126" fmla="*/ 518562 h 6858000"/>
              <a:gd name="connsiteX127" fmla="*/ 11283205 w 12191993"/>
              <a:gd name="connsiteY127" fmla="*/ 518651 h 6858000"/>
              <a:gd name="connsiteX128" fmla="*/ 11267076 w 12191993"/>
              <a:gd name="connsiteY128" fmla="*/ 533007 h 6858000"/>
              <a:gd name="connsiteX129" fmla="*/ 11283205 w 12191993"/>
              <a:gd name="connsiteY129" fmla="*/ 547363 h 6858000"/>
              <a:gd name="connsiteX130" fmla="*/ 11383166 w 12191993"/>
              <a:gd name="connsiteY130" fmla="*/ 453959 h 6858000"/>
              <a:gd name="connsiteX131" fmla="*/ 11429247 w 12191993"/>
              <a:gd name="connsiteY131" fmla="*/ 443148 h 6858000"/>
              <a:gd name="connsiteX132" fmla="*/ 8469189 w 12191993"/>
              <a:gd name="connsiteY132" fmla="*/ 0 h 6858000"/>
              <a:gd name="connsiteX133" fmla="*/ 12191992 w 12191993"/>
              <a:gd name="connsiteY133" fmla="*/ 0 h 6858000"/>
              <a:gd name="connsiteX134" fmla="*/ 12191992 w 12191993"/>
              <a:gd name="connsiteY134" fmla="*/ 4 h 6858000"/>
              <a:gd name="connsiteX135" fmla="*/ 12191993 w 12191993"/>
              <a:gd name="connsiteY135" fmla="*/ 4 h 6858000"/>
              <a:gd name="connsiteX136" fmla="*/ 12191993 w 12191993"/>
              <a:gd name="connsiteY136" fmla="*/ 6858000 h 6858000"/>
              <a:gd name="connsiteX137" fmla="*/ 9829793 w 12191993"/>
              <a:gd name="connsiteY137" fmla="*/ 6858000 h 6858000"/>
              <a:gd name="connsiteX138" fmla="*/ 6553993 w 12191993"/>
              <a:gd name="connsiteY138" fmla="*/ 6858000 h 6858000"/>
              <a:gd name="connsiteX139" fmla="*/ 0 w 12191993"/>
              <a:gd name="connsiteY139" fmla="*/ 6858000 h 6858000"/>
              <a:gd name="connsiteX140" fmla="*/ 0 w 12191993"/>
              <a:gd name="connsiteY140" fmla="*/ 4 h 6858000"/>
              <a:gd name="connsiteX141" fmla="*/ 6577864 w 12191993"/>
              <a:gd name="connsiteY141" fmla="*/ 4 h 6858000"/>
              <a:gd name="connsiteX142" fmla="*/ 8469189 w 12191993"/>
              <a:gd name="connsiteY142" fmla="*/ 4 h 6858000"/>
              <a:gd name="connsiteX143" fmla="*/ 8469189 w 12191993"/>
              <a:gd name="connsiteY14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369785 w 12191993"/>
              <a:gd name="connsiteY119" fmla="*/ 521840 h 6858000"/>
              <a:gd name="connsiteX120" fmla="*/ 11355517 w 12191993"/>
              <a:gd name="connsiteY120" fmla="*/ 511561 h 6858000"/>
              <a:gd name="connsiteX121" fmla="*/ 11369785 w 12191993"/>
              <a:gd name="connsiteY121" fmla="*/ 521840 h 6858000"/>
              <a:gd name="connsiteX122" fmla="*/ 11429247 w 12191993"/>
              <a:gd name="connsiteY122" fmla="*/ 443148 h 6858000"/>
              <a:gd name="connsiteX123" fmla="*/ 11368810 w 12191993"/>
              <a:gd name="connsiteY123" fmla="*/ 433046 h 6858000"/>
              <a:gd name="connsiteX124" fmla="*/ 11368721 w 12191993"/>
              <a:gd name="connsiteY124" fmla="*/ 433046 h 6858000"/>
              <a:gd name="connsiteX125" fmla="*/ 11283205 w 12191993"/>
              <a:gd name="connsiteY125" fmla="*/ 518562 h 6858000"/>
              <a:gd name="connsiteX126" fmla="*/ 11283205 w 12191993"/>
              <a:gd name="connsiteY126" fmla="*/ 518651 h 6858000"/>
              <a:gd name="connsiteX127" fmla="*/ 11267076 w 12191993"/>
              <a:gd name="connsiteY127" fmla="*/ 533007 h 6858000"/>
              <a:gd name="connsiteX128" fmla="*/ 11283205 w 12191993"/>
              <a:gd name="connsiteY128" fmla="*/ 547363 h 6858000"/>
              <a:gd name="connsiteX129" fmla="*/ 11383166 w 12191993"/>
              <a:gd name="connsiteY129" fmla="*/ 453959 h 6858000"/>
              <a:gd name="connsiteX130" fmla="*/ 11429247 w 12191993"/>
              <a:gd name="connsiteY130" fmla="*/ 443148 h 6858000"/>
              <a:gd name="connsiteX131" fmla="*/ 8469189 w 12191993"/>
              <a:gd name="connsiteY131" fmla="*/ 0 h 6858000"/>
              <a:gd name="connsiteX132" fmla="*/ 12191992 w 12191993"/>
              <a:gd name="connsiteY132" fmla="*/ 0 h 6858000"/>
              <a:gd name="connsiteX133" fmla="*/ 12191992 w 12191993"/>
              <a:gd name="connsiteY133" fmla="*/ 4 h 6858000"/>
              <a:gd name="connsiteX134" fmla="*/ 12191993 w 12191993"/>
              <a:gd name="connsiteY134" fmla="*/ 4 h 6858000"/>
              <a:gd name="connsiteX135" fmla="*/ 12191993 w 12191993"/>
              <a:gd name="connsiteY135" fmla="*/ 6858000 h 6858000"/>
              <a:gd name="connsiteX136" fmla="*/ 9829793 w 12191993"/>
              <a:gd name="connsiteY136" fmla="*/ 6858000 h 6858000"/>
              <a:gd name="connsiteX137" fmla="*/ 6553993 w 12191993"/>
              <a:gd name="connsiteY137" fmla="*/ 6858000 h 6858000"/>
              <a:gd name="connsiteX138" fmla="*/ 0 w 12191993"/>
              <a:gd name="connsiteY138" fmla="*/ 6858000 h 6858000"/>
              <a:gd name="connsiteX139" fmla="*/ 0 w 12191993"/>
              <a:gd name="connsiteY139" fmla="*/ 4 h 6858000"/>
              <a:gd name="connsiteX140" fmla="*/ 6577864 w 12191993"/>
              <a:gd name="connsiteY140" fmla="*/ 4 h 6858000"/>
              <a:gd name="connsiteX141" fmla="*/ 8469189 w 12191993"/>
              <a:gd name="connsiteY141" fmla="*/ 4 h 6858000"/>
              <a:gd name="connsiteX142" fmla="*/ 8469189 w 12191993"/>
              <a:gd name="connsiteY14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098702 w 12191993"/>
              <a:gd name="connsiteY66" fmla="*/ 631461 h 6858000"/>
              <a:gd name="connsiteX67" fmla="*/ 11233933 w 12191993"/>
              <a:gd name="connsiteY67" fmla="*/ 631461 h 6858000"/>
              <a:gd name="connsiteX68" fmla="*/ 11233933 w 12191993"/>
              <a:gd name="connsiteY68" fmla="*/ 595305 h 6858000"/>
              <a:gd name="connsiteX69" fmla="*/ 11206816 w 12191993"/>
              <a:gd name="connsiteY69" fmla="*/ 544704 h 6858000"/>
              <a:gd name="connsiteX70" fmla="*/ 11216919 w 12191993"/>
              <a:gd name="connsiteY70" fmla="*/ 534602 h 6858000"/>
              <a:gd name="connsiteX71" fmla="*/ 11224983 w 12191993"/>
              <a:gd name="connsiteY71" fmla="*/ 523258 h 6858000"/>
              <a:gd name="connsiteX72" fmla="*/ 11230300 w 12191993"/>
              <a:gd name="connsiteY72" fmla="*/ 509611 h 6858000"/>
              <a:gd name="connsiteX73" fmla="*/ 11232250 w 12191993"/>
              <a:gd name="connsiteY73" fmla="*/ 492774 h 6858000"/>
              <a:gd name="connsiteX74" fmla="*/ 11227464 w 12191993"/>
              <a:gd name="connsiteY74" fmla="*/ 467340 h 6858000"/>
              <a:gd name="connsiteX75" fmla="*/ 11194232 w 12191993"/>
              <a:gd name="connsiteY75" fmla="*/ 438185 h 6858000"/>
              <a:gd name="connsiteX76" fmla="*/ 11169597 w 12191993"/>
              <a:gd name="connsiteY76" fmla="*/ 434463 h 6858000"/>
              <a:gd name="connsiteX77" fmla="*/ 11592216 w 12191993"/>
              <a:gd name="connsiteY77" fmla="*/ 434286 h 6858000"/>
              <a:gd name="connsiteX78" fmla="*/ 11565808 w 12191993"/>
              <a:gd name="connsiteY78" fmla="*/ 438008 h 6858000"/>
              <a:gd name="connsiteX79" fmla="*/ 11544628 w 12191993"/>
              <a:gd name="connsiteY79" fmla="*/ 449085 h 6858000"/>
              <a:gd name="connsiteX80" fmla="*/ 11530095 w 12191993"/>
              <a:gd name="connsiteY80" fmla="*/ 467518 h 6858000"/>
              <a:gd name="connsiteX81" fmla="*/ 11523803 w 12191993"/>
              <a:gd name="connsiteY81" fmla="*/ 493660 h 6858000"/>
              <a:gd name="connsiteX82" fmla="*/ 11564833 w 12191993"/>
              <a:gd name="connsiteY82" fmla="*/ 496673 h 6858000"/>
              <a:gd name="connsiteX83" fmla="*/ 11572100 w 12191993"/>
              <a:gd name="connsiteY83" fmla="*/ 479127 h 6858000"/>
              <a:gd name="connsiteX84" fmla="*/ 11590001 w 12191993"/>
              <a:gd name="connsiteY84" fmla="*/ 472037 h 6858000"/>
              <a:gd name="connsiteX85" fmla="*/ 11606661 w 12191993"/>
              <a:gd name="connsiteY85" fmla="*/ 477620 h 6858000"/>
              <a:gd name="connsiteX86" fmla="*/ 11613750 w 12191993"/>
              <a:gd name="connsiteY86" fmla="*/ 493040 h 6858000"/>
              <a:gd name="connsiteX87" fmla="*/ 11607990 w 12191993"/>
              <a:gd name="connsiteY87" fmla="*/ 508371 h 6858000"/>
              <a:gd name="connsiteX88" fmla="*/ 11596470 w 12191993"/>
              <a:gd name="connsiteY88" fmla="*/ 520157 h 6858000"/>
              <a:gd name="connsiteX89" fmla="*/ 11521233 w 12191993"/>
              <a:gd name="connsiteY89" fmla="*/ 631284 h 6858000"/>
              <a:gd name="connsiteX90" fmla="*/ 11656553 w 12191993"/>
              <a:gd name="connsiteY90" fmla="*/ 631284 h 6858000"/>
              <a:gd name="connsiteX91" fmla="*/ 11656553 w 12191993"/>
              <a:gd name="connsiteY91" fmla="*/ 595128 h 6858000"/>
              <a:gd name="connsiteX92" fmla="*/ 11570593 w 12191993"/>
              <a:gd name="connsiteY92" fmla="*/ 595128 h 6858000"/>
              <a:gd name="connsiteX93" fmla="*/ 11629436 w 12191993"/>
              <a:gd name="connsiteY93" fmla="*/ 544527 h 6858000"/>
              <a:gd name="connsiteX94" fmla="*/ 11639538 w 12191993"/>
              <a:gd name="connsiteY94" fmla="*/ 534425 h 6858000"/>
              <a:gd name="connsiteX95" fmla="*/ 11647603 w 12191993"/>
              <a:gd name="connsiteY95" fmla="*/ 523081 h 6858000"/>
              <a:gd name="connsiteX96" fmla="*/ 11652920 w 12191993"/>
              <a:gd name="connsiteY96" fmla="*/ 509434 h 6858000"/>
              <a:gd name="connsiteX97" fmla="*/ 11654869 w 12191993"/>
              <a:gd name="connsiteY97" fmla="*/ 492597 h 6858000"/>
              <a:gd name="connsiteX98" fmla="*/ 11650084 w 12191993"/>
              <a:gd name="connsiteY98" fmla="*/ 467163 h 6858000"/>
              <a:gd name="connsiteX99" fmla="*/ 11636791 w 12191993"/>
              <a:gd name="connsiteY99" fmla="*/ 448997 h 6858000"/>
              <a:gd name="connsiteX100" fmla="*/ 11616852 w 12191993"/>
              <a:gd name="connsiteY100" fmla="*/ 438008 h 6858000"/>
              <a:gd name="connsiteX101" fmla="*/ 11592216 w 12191993"/>
              <a:gd name="connsiteY101" fmla="*/ 434286 h 6858000"/>
              <a:gd name="connsiteX102" fmla="*/ 10744200 w 12191993"/>
              <a:gd name="connsiteY102" fmla="*/ 619125 h 6858000"/>
              <a:gd name="connsiteX103" fmla="*/ 10610948 w 12191993"/>
              <a:gd name="connsiteY103" fmla="*/ 436856 h 6858000"/>
              <a:gd name="connsiteX104" fmla="*/ 10587287 w 12191993"/>
              <a:gd name="connsiteY104" fmla="*/ 448731 h 6858000"/>
              <a:gd name="connsiteX105" fmla="*/ 10571512 w 12191993"/>
              <a:gd name="connsiteY105" fmla="*/ 521752 h 6858000"/>
              <a:gd name="connsiteX106" fmla="*/ 10610239 w 12191993"/>
              <a:gd name="connsiteY106" fmla="*/ 547185 h 6858000"/>
              <a:gd name="connsiteX107" fmla="*/ 10632127 w 12191993"/>
              <a:gd name="connsiteY107" fmla="*/ 554275 h 6858000"/>
              <a:gd name="connsiteX108" fmla="*/ 10646306 w 12191993"/>
              <a:gd name="connsiteY108" fmla="*/ 592026 h 6858000"/>
              <a:gd name="connsiteX109" fmla="*/ 10744200 w 12191993"/>
              <a:gd name="connsiteY109" fmla="*/ 619125 h 6858000"/>
              <a:gd name="connsiteX110" fmla="*/ 10910742 w 12191993"/>
              <a:gd name="connsiteY110" fmla="*/ 516524 h 6858000"/>
              <a:gd name="connsiteX111" fmla="*/ 10863420 w 12191993"/>
              <a:gd name="connsiteY111" fmla="*/ 439869 h 6858000"/>
              <a:gd name="connsiteX112" fmla="*/ 10830277 w 12191993"/>
              <a:gd name="connsiteY112" fmla="*/ 460252 h 6858000"/>
              <a:gd name="connsiteX113" fmla="*/ 10863420 w 12191993"/>
              <a:gd name="connsiteY113" fmla="*/ 629335 h 6858000"/>
              <a:gd name="connsiteX114" fmla="*/ 10905248 w 12191993"/>
              <a:gd name="connsiteY114" fmla="*/ 636425 h 6858000"/>
              <a:gd name="connsiteX115" fmla="*/ 10947076 w 12191993"/>
              <a:gd name="connsiteY115" fmla="*/ 632082 h 6858000"/>
              <a:gd name="connsiteX116" fmla="*/ 10986511 w 12191993"/>
              <a:gd name="connsiteY116" fmla="*/ 617815 h 6858000"/>
              <a:gd name="connsiteX117" fmla="*/ 10986511 w 12191993"/>
              <a:gd name="connsiteY117" fmla="*/ 516524 h 6858000"/>
              <a:gd name="connsiteX118" fmla="*/ 10910742 w 12191993"/>
              <a:gd name="connsiteY118" fmla="*/ 516524 h 6858000"/>
              <a:gd name="connsiteX119" fmla="*/ 11429247 w 12191993"/>
              <a:gd name="connsiteY119" fmla="*/ 443148 h 6858000"/>
              <a:gd name="connsiteX120" fmla="*/ 11368810 w 12191993"/>
              <a:gd name="connsiteY120" fmla="*/ 433046 h 6858000"/>
              <a:gd name="connsiteX121" fmla="*/ 11368721 w 12191993"/>
              <a:gd name="connsiteY121" fmla="*/ 433046 h 6858000"/>
              <a:gd name="connsiteX122" fmla="*/ 11283205 w 12191993"/>
              <a:gd name="connsiteY122" fmla="*/ 518562 h 6858000"/>
              <a:gd name="connsiteX123" fmla="*/ 11283205 w 12191993"/>
              <a:gd name="connsiteY123" fmla="*/ 518651 h 6858000"/>
              <a:gd name="connsiteX124" fmla="*/ 11267076 w 12191993"/>
              <a:gd name="connsiteY124" fmla="*/ 533007 h 6858000"/>
              <a:gd name="connsiteX125" fmla="*/ 11283205 w 12191993"/>
              <a:gd name="connsiteY125" fmla="*/ 547363 h 6858000"/>
              <a:gd name="connsiteX126" fmla="*/ 11383166 w 12191993"/>
              <a:gd name="connsiteY126" fmla="*/ 453959 h 6858000"/>
              <a:gd name="connsiteX127" fmla="*/ 11429247 w 12191993"/>
              <a:gd name="connsiteY127" fmla="*/ 443148 h 6858000"/>
              <a:gd name="connsiteX128" fmla="*/ 8469189 w 12191993"/>
              <a:gd name="connsiteY128" fmla="*/ 0 h 6858000"/>
              <a:gd name="connsiteX129" fmla="*/ 12191992 w 12191993"/>
              <a:gd name="connsiteY129" fmla="*/ 0 h 6858000"/>
              <a:gd name="connsiteX130" fmla="*/ 12191992 w 12191993"/>
              <a:gd name="connsiteY130" fmla="*/ 4 h 6858000"/>
              <a:gd name="connsiteX131" fmla="*/ 12191993 w 12191993"/>
              <a:gd name="connsiteY131" fmla="*/ 4 h 6858000"/>
              <a:gd name="connsiteX132" fmla="*/ 12191993 w 12191993"/>
              <a:gd name="connsiteY132" fmla="*/ 6858000 h 6858000"/>
              <a:gd name="connsiteX133" fmla="*/ 9829793 w 12191993"/>
              <a:gd name="connsiteY133" fmla="*/ 6858000 h 6858000"/>
              <a:gd name="connsiteX134" fmla="*/ 6553993 w 12191993"/>
              <a:gd name="connsiteY134" fmla="*/ 6858000 h 6858000"/>
              <a:gd name="connsiteX135" fmla="*/ 0 w 12191993"/>
              <a:gd name="connsiteY135" fmla="*/ 6858000 h 6858000"/>
              <a:gd name="connsiteX136" fmla="*/ 0 w 12191993"/>
              <a:gd name="connsiteY136" fmla="*/ 4 h 6858000"/>
              <a:gd name="connsiteX137" fmla="*/ 6577864 w 12191993"/>
              <a:gd name="connsiteY137" fmla="*/ 4 h 6858000"/>
              <a:gd name="connsiteX138" fmla="*/ 8469189 w 12191993"/>
              <a:gd name="connsiteY138" fmla="*/ 4 h 6858000"/>
              <a:gd name="connsiteX139" fmla="*/ 8469189 w 12191993"/>
              <a:gd name="connsiteY13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194232 w 12191993"/>
              <a:gd name="connsiteY74" fmla="*/ 438185 h 6858000"/>
              <a:gd name="connsiteX75" fmla="*/ 11169597 w 12191993"/>
              <a:gd name="connsiteY75" fmla="*/ 434463 h 6858000"/>
              <a:gd name="connsiteX76" fmla="*/ 11592216 w 12191993"/>
              <a:gd name="connsiteY76" fmla="*/ 434286 h 6858000"/>
              <a:gd name="connsiteX77" fmla="*/ 11565808 w 12191993"/>
              <a:gd name="connsiteY77" fmla="*/ 438008 h 6858000"/>
              <a:gd name="connsiteX78" fmla="*/ 11544628 w 12191993"/>
              <a:gd name="connsiteY78" fmla="*/ 449085 h 6858000"/>
              <a:gd name="connsiteX79" fmla="*/ 11530095 w 12191993"/>
              <a:gd name="connsiteY79" fmla="*/ 467518 h 6858000"/>
              <a:gd name="connsiteX80" fmla="*/ 11523803 w 12191993"/>
              <a:gd name="connsiteY80" fmla="*/ 493660 h 6858000"/>
              <a:gd name="connsiteX81" fmla="*/ 11564833 w 12191993"/>
              <a:gd name="connsiteY81" fmla="*/ 496673 h 6858000"/>
              <a:gd name="connsiteX82" fmla="*/ 11572100 w 12191993"/>
              <a:gd name="connsiteY82" fmla="*/ 479127 h 6858000"/>
              <a:gd name="connsiteX83" fmla="*/ 11590001 w 12191993"/>
              <a:gd name="connsiteY83" fmla="*/ 472037 h 6858000"/>
              <a:gd name="connsiteX84" fmla="*/ 11606661 w 12191993"/>
              <a:gd name="connsiteY84" fmla="*/ 477620 h 6858000"/>
              <a:gd name="connsiteX85" fmla="*/ 11613750 w 12191993"/>
              <a:gd name="connsiteY85" fmla="*/ 493040 h 6858000"/>
              <a:gd name="connsiteX86" fmla="*/ 11607990 w 12191993"/>
              <a:gd name="connsiteY86" fmla="*/ 508371 h 6858000"/>
              <a:gd name="connsiteX87" fmla="*/ 11596470 w 12191993"/>
              <a:gd name="connsiteY87" fmla="*/ 520157 h 6858000"/>
              <a:gd name="connsiteX88" fmla="*/ 11521233 w 12191993"/>
              <a:gd name="connsiteY88" fmla="*/ 631284 h 6858000"/>
              <a:gd name="connsiteX89" fmla="*/ 11656553 w 12191993"/>
              <a:gd name="connsiteY89" fmla="*/ 631284 h 6858000"/>
              <a:gd name="connsiteX90" fmla="*/ 11656553 w 12191993"/>
              <a:gd name="connsiteY90" fmla="*/ 595128 h 6858000"/>
              <a:gd name="connsiteX91" fmla="*/ 11570593 w 12191993"/>
              <a:gd name="connsiteY91" fmla="*/ 595128 h 6858000"/>
              <a:gd name="connsiteX92" fmla="*/ 11629436 w 12191993"/>
              <a:gd name="connsiteY92" fmla="*/ 544527 h 6858000"/>
              <a:gd name="connsiteX93" fmla="*/ 11639538 w 12191993"/>
              <a:gd name="connsiteY93" fmla="*/ 534425 h 6858000"/>
              <a:gd name="connsiteX94" fmla="*/ 11647603 w 12191993"/>
              <a:gd name="connsiteY94" fmla="*/ 523081 h 6858000"/>
              <a:gd name="connsiteX95" fmla="*/ 11652920 w 12191993"/>
              <a:gd name="connsiteY95" fmla="*/ 509434 h 6858000"/>
              <a:gd name="connsiteX96" fmla="*/ 11654869 w 12191993"/>
              <a:gd name="connsiteY96" fmla="*/ 492597 h 6858000"/>
              <a:gd name="connsiteX97" fmla="*/ 11650084 w 12191993"/>
              <a:gd name="connsiteY97" fmla="*/ 467163 h 6858000"/>
              <a:gd name="connsiteX98" fmla="*/ 11636791 w 12191993"/>
              <a:gd name="connsiteY98" fmla="*/ 448997 h 6858000"/>
              <a:gd name="connsiteX99" fmla="*/ 11616852 w 12191993"/>
              <a:gd name="connsiteY99" fmla="*/ 438008 h 6858000"/>
              <a:gd name="connsiteX100" fmla="*/ 11592216 w 12191993"/>
              <a:gd name="connsiteY100" fmla="*/ 434286 h 6858000"/>
              <a:gd name="connsiteX101" fmla="*/ 10744200 w 12191993"/>
              <a:gd name="connsiteY101" fmla="*/ 619125 h 6858000"/>
              <a:gd name="connsiteX102" fmla="*/ 10610948 w 12191993"/>
              <a:gd name="connsiteY102" fmla="*/ 436856 h 6858000"/>
              <a:gd name="connsiteX103" fmla="*/ 10587287 w 12191993"/>
              <a:gd name="connsiteY103" fmla="*/ 448731 h 6858000"/>
              <a:gd name="connsiteX104" fmla="*/ 10571512 w 12191993"/>
              <a:gd name="connsiteY104" fmla="*/ 521752 h 6858000"/>
              <a:gd name="connsiteX105" fmla="*/ 10610239 w 12191993"/>
              <a:gd name="connsiteY105" fmla="*/ 547185 h 6858000"/>
              <a:gd name="connsiteX106" fmla="*/ 10632127 w 12191993"/>
              <a:gd name="connsiteY106" fmla="*/ 554275 h 6858000"/>
              <a:gd name="connsiteX107" fmla="*/ 10646306 w 12191993"/>
              <a:gd name="connsiteY107" fmla="*/ 592026 h 6858000"/>
              <a:gd name="connsiteX108" fmla="*/ 10744200 w 12191993"/>
              <a:gd name="connsiteY108" fmla="*/ 619125 h 6858000"/>
              <a:gd name="connsiteX109" fmla="*/ 10910742 w 12191993"/>
              <a:gd name="connsiteY109" fmla="*/ 516524 h 6858000"/>
              <a:gd name="connsiteX110" fmla="*/ 10863420 w 12191993"/>
              <a:gd name="connsiteY110" fmla="*/ 439869 h 6858000"/>
              <a:gd name="connsiteX111" fmla="*/ 10830277 w 12191993"/>
              <a:gd name="connsiteY111" fmla="*/ 460252 h 6858000"/>
              <a:gd name="connsiteX112" fmla="*/ 10863420 w 12191993"/>
              <a:gd name="connsiteY112" fmla="*/ 629335 h 6858000"/>
              <a:gd name="connsiteX113" fmla="*/ 10905248 w 12191993"/>
              <a:gd name="connsiteY113" fmla="*/ 636425 h 6858000"/>
              <a:gd name="connsiteX114" fmla="*/ 10947076 w 12191993"/>
              <a:gd name="connsiteY114" fmla="*/ 632082 h 6858000"/>
              <a:gd name="connsiteX115" fmla="*/ 10986511 w 12191993"/>
              <a:gd name="connsiteY115" fmla="*/ 617815 h 6858000"/>
              <a:gd name="connsiteX116" fmla="*/ 10986511 w 12191993"/>
              <a:gd name="connsiteY116" fmla="*/ 516524 h 6858000"/>
              <a:gd name="connsiteX117" fmla="*/ 10910742 w 12191993"/>
              <a:gd name="connsiteY117" fmla="*/ 516524 h 6858000"/>
              <a:gd name="connsiteX118" fmla="*/ 11429247 w 12191993"/>
              <a:gd name="connsiteY118" fmla="*/ 443148 h 6858000"/>
              <a:gd name="connsiteX119" fmla="*/ 11368810 w 12191993"/>
              <a:gd name="connsiteY119" fmla="*/ 433046 h 6858000"/>
              <a:gd name="connsiteX120" fmla="*/ 11368721 w 12191993"/>
              <a:gd name="connsiteY120" fmla="*/ 433046 h 6858000"/>
              <a:gd name="connsiteX121" fmla="*/ 11283205 w 12191993"/>
              <a:gd name="connsiteY121" fmla="*/ 518562 h 6858000"/>
              <a:gd name="connsiteX122" fmla="*/ 11283205 w 12191993"/>
              <a:gd name="connsiteY122" fmla="*/ 518651 h 6858000"/>
              <a:gd name="connsiteX123" fmla="*/ 11267076 w 12191993"/>
              <a:gd name="connsiteY123" fmla="*/ 533007 h 6858000"/>
              <a:gd name="connsiteX124" fmla="*/ 11283205 w 12191993"/>
              <a:gd name="connsiteY124" fmla="*/ 547363 h 6858000"/>
              <a:gd name="connsiteX125" fmla="*/ 11383166 w 12191993"/>
              <a:gd name="connsiteY125" fmla="*/ 453959 h 6858000"/>
              <a:gd name="connsiteX126" fmla="*/ 11429247 w 12191993"/>
              <a:gd name="connsiteY126" fmla="*/ 443148 h 6858000"/>
              <a:gd name="connsiteX127" fmla="*/ 8469189 w 12191993"/>
              <a:gd name="connsiteY127" fmla="*/ 0 h 6858000"/>
              <a:gd name="connsiteX128" fmla="*/ 12191992 w 12191993"/>
              <a:gd name="connsiteY128" fmla="*/ 0 h 6858000"/>
              <a:gd name="connsiteX129" fmla="*/ 12191992 w 12191993"/>
              <a:gd name="connsiteY129" fmla="*/ 4 h 6858000"/>
              <a:gd name="connsiteX130" fmla="*/ 12191993 w 12191993"/>
              <a:gd name="connsiteY130" fmla="*/ 4 h 6858000"/>
              <a:gd name="connsiteX131" fmla="*/ 12191993 w 12191993"/>
              <a:gd name="connsiteY131" fmla="*/ 6858000 h 6858000"/>
              <a:gd name="connsiteX132" fmla="*/ 9829793 w 12191993"/>
              <a:gd name="connsiteY132" fmla="*/ 6858000 h 6858000"/>
              <a:gd name="connsiteX133" fmla="*/ 6553993 w 12191993"/>
              <a:gd name="connsiteY133" fmla="*/ 6858000 h 6858000"/>
              <a:gd name="connsiteX134" fmla="*/ 0 w 12191993"/>
              <a:gd name="connsiteY134" fmla="*/ 6858000 h 6858000"/>
              <a:gd name="connsiteX135" fmla="*/ 0 w 12191993"/>
              <a:gd name="connsiteY135" fmla="*/ 4 h 6858000"/>
              <a:gd name="connsiteX136" fmla="*/ 6577864 w 12191993"/>
              <a:gd name="connsiteY136" fmla="*/ 4 h 6858000"/>
              <a:gd name="connsiteX137" fmla="*/ 8469189 w 12191993"/>
              <a:gd name="connsiteY137" fmla="*/ 4 h 6858000"/>
              <a:gd name="connsiteX138" fmla="*/ 8469189 w 12191993"/>
              <a:gd name="connsiteY13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69597 w 12191993"/>
              <a:gd name="connsiteY53" fmla="*/ 434463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194232 w 12191993"/>
              <a:gd name="connsiteY74" fmla="*/ 438185 h 6858000"/>
              <a:gd name="connsiteX75" fmla="*/ 11169597 w 12191993"/>
              <a:gd name="connsiteY75" fmla="*/ 434463 h 6858000"/>
              <a:gd name="connsiteX76" fmla="*/ 11592216 w 12191993"/>
              <a:gd name="connsiteY76" fmla="*/ 434286 h 6858000"/>
              <a:gd name="connsiteX77" fmla="*/ 11565808 w 12191993"/>
              <a:gd name="connsiteY77" fmla="*/ 438008 h 6858000"/>
              <a:gd name="connsiteX78" fmla="*/ 11544628 w 12191993"/>
              <a:gd name="connsiteY78" fmla="*/ 449085 h 6858000"/>
              <a:gd name="connsiteX79" fmla="*/ 11530095 w 12191993"/>
              <a:gd name="connsiteY79" fmla="*/ 467518 h 6858000"/>
              <a:gd name="connsiteX80" fmla="*/ 11523803 w 12191993"/>
              <a:gd name="connsiteY80" fmla="*/ 493660 h 6858000"/>
              <a:gd name="connsiteX81" fmla="*/ 11564833 w 12191993"/>
              <a:gd name="connsiteY81" fmla="*/ 496673 h 6858000"/>
              <a:gd name="connsiteX82" fmla="*/ 11572100 w 12191993"/>
              <a:gd name="connsiteY82" fmla="*/ 479127 h 6858000"/>
              <a:gd name="connsiteX83" fmla="*/ 11590001 w 12191993"/>
              <a:gd name="connsiteY83" fmla="*/ 472037 h 6858000"/>
              <a:gd name="connsiteX84" fmla="*/ 11606661 w 12191993"/>
              <a:gd name="connsiteY84" fmla="*/ 477620 h 6858000"/>
              <a:gd name="connsiteX85" fmla="*/ 11613750 w 12191993"/>
              <a:gd name="connsiteY85" fmla="*/ 493040 h 6858000"/>
              <a:gd name="connsiteX86" fmla="*/ 11607990 w 12191993"/>
              <a:gd name="connsiteY86" fmla="*/ 508371 h 6858000"/>
              <a:gd name="connsiteX87" fmla="*/ 11596470 w 12191993"/>
              <a:gd name="connsiteY87" fmla="*/ 520157 h 6858000"/>
              <a:gd name="connsiteX88" fmla="*/ 11521233 w 12191993"/>
              <a:gd name="connsiteY88" fmla="*/ 631284 h 6858000"/>
              <a:gd name="connsiteX89" fmla="*/ 11656553 w 12191993"/>
              <a:gd name="connsiteY89" fmla="*/ 631284 h 6858000"/>
              <a:gd name="connsiteX90" fmla="*/ 11656553 w 12191993"/>
              <a:gd name="connsiteY90" fmla="*/ 595128 h 6858000"/>
              <a:gd name="connsiteX91" fmla="*/ 11570593 w 12191993"/>
              <a:gd name="connsiteY91" fmla="*/ 595128 h 6858000"/>
              <a:gd name="connsiteX92" fmla="*/ 11629436 w 12191993"/>
              <a:gd name="connsiteY92" fmla="*/ 544527 h 6858000"/>
              <a:gd name="connsiteX93" fmla="*/ 11639538 w 12191993"/>
              <a:gd name="connsiteY93" fmla="*/ 534425 h 6858000"/>
              <a:gd name="connsiteX94" fmla="*/ 11647603 w 12191993"/>
              <a:gd name="connsiteY94" fmla="*/ 523081 h 6858000"/>
              <a:gd name="connsiteX95" fmla="*/ 11652920 w 12191993"/>
              <a:gd name="connsiteY95" fmla="*/ 509434 h 6858000"/>
              <a:gd name="connsiteX96" fmla="*/ 11654869 w 12191993"/>
              <a:gd name="connsiteY96" fmla="*/ 492597 h 6858000"/>
              <a:gd name="connsiteX97" fmla="*/ 11650084 w 12191993"/>
              <a:gd name="connsiteY97" fmla="*/ 467163 h 6858000"/>
              <a:gd name="connsiteX98" fmla="*/ 11636791 w 12191993"/>
              <a:gd name="connsiteY98" fmla="*/ 448997 h 6858000"/>
              <a:gd name="connsiteX99" fmla="*/ 11616852 w 12191993"/>
              <a:gd name="connsiteY99" fmla="*/ 438008 h 6858000"/>
              <a:gd name="connsiteX100" fmla="*/ 11592216 w 12191993"/>
              <a:gd name="connsiteY100" fmla="*/ 434286 h 6858000"/>
              <a:gd name="connsiteX101" fmla="*/ 10744200 w 12191993"/>
              <a:gd name="connsiteY101" fmla="*/ 619125 h 6858000"/>
              <a:gd name="connsiteX102" fmla="*/ 10610948 w 12191993"/>
              <a:gd name="connsiteY102" fmla="*/ 436856 h 6858000"/>
              <a:gd name="connsiteX103" fmla="*/ 10587287 w 12191993"/>
              <a:gd name="connsiteY103" fmla="*/ 448731 h 6858000"/>
              <a:gd name="connsiteX104" fmla="*/ 10571512 w 12191993"/>
              <a:gd name="connsiteY104" fmla="*/ 521752 h 6858000"/>
              <a:gd name="connsiteX105" fmla="*/ 10610239 w 12191993"/>
              <a:gd name="connsiteY105" fmla="*/ 547185 h 6858000"/>
              <a:gd name="connsiteX106" fmla="*/ 10632127 w 12191993"/>
              <a:gd name="connsiteY106" fmla="*/ 554275 h 6858000"/>
              <a:gd name="connsiteX107" fmla="*/ 10646306 w 12191993"/>
              <a:gd name="connsiteY107" fmla="*/ 592026 h 6858000"/>
              <a:gd name="connsiteX108" fmla="*/ 10744200 w 12191993"/>
              <a:gd name="connsiteY108" fmla="*/ 619125 h 6858000"/>
              <a:gd name="connsiteX109" fmla="*/ 10910742 w 12191993"/>
              <a:gd name="connsiteY109" fmla="*/ 516524 h 6858000"/>
              <a:gd name="connsiteX110" fmla="*/ 10863420 w 12191993"/>
              <a:gd name="connsiteY110" fmla="*/ 439869 h 6858000"/>
              <a:gd name="connsiteX111" fmla="*/ 10830277 w 12191993"/>
              <a:gd name="connsiteY111" fmla="*/ 460252 h 6858000"/>
              <a:gd name="connsiteX112" fmla="*/ 10863420 w 12191993"/>
              <a:gd name="connsiteY112" fmla="*/ 629335 h 6858000"/>
              <a:gd name="connsiteX113" fmla="*/ 10905248 w 12191993"/>
              <a:gd name="connsiteY113" fmla="*/ 636425 h 6858000"/>
              <a:gd name="connsiteX114" fmla="*/ 10947076 w 12191993"/>
              <a:gd name="connsiteY114" fmla="*/ 632082 h 6858000"/>
              <a:gd name="connsiteX115" fmla="*/ 10986511 w 12191993"/>
              <a:gd name="connsiteY115" fmla="*/ 617815 h 6858000"/>
              <a:gd name="connsiteX116" fmla="*/ 10986511 w 12191993"/>
              <a:gd name="connsiteY116" fmla="*/ 516524 h 6858000"/>
              <a:gd name="connsiteX117" fmla="*/ 10910742 w 12191993"/>
              <a:gd name="connsiteY117" fmla="*/ 516524 h 6858000"/>
              <a:gd name="connsiteX118" fmla="*/ 11429247 w 12191993"/>
              <a:gd name="connsiteY118" fmla="*/ 443148 h 6858000"/>
              <a:gd name="connsiteX119" fmla="*/ 11368810 w 12191993"/>
              <a:gd name="connsiteY119" fmla="*/ 433046 h 6858000"/>
              <a:gd name="connsiteX120" fmla="*/ 11368721 w 12191993"/>
              <a:gd name="connsiteY120" fmla="*/ 433046 h 6858000"/>
              <a:gd name="connsiteX121" fmla="*/ 11283205 w 12191993"/>
              <a:gd name="connsiteY121" fmla="*/ 518562 h 6858000"/>
              <a:gd name="connsiteX122" fmla="*/ 11283205 w 12191993"/>
              <a:gd name="connsiteY122" fmla="*/ 518651 h 6858000"/>
              <a:gd name="connsiteX123" fmla="*/ 11267076 w 12191993"/>
              <a:gd name="connsiteY123" fmla="*/ 533007 h 6858000"/>
              <a:gd name="connsiteX124" fmla="*/ 11383166 w 12191993"/>
              <a:gd name="connsiteY124" fmla="*/ 453959 h 6858000"/>
              <a:gd name="connsiteX125" fmla="*/ 11429247 w 12191993"/>
              <a:gd name="connsiteY125" fmla="*/ 443148 h 6858000"/>
              <a:gd name="connsiteX126" fmla="*/ 8469189 w 12191993"/>
              <a:gd name="connsiteY126" fmla="*/ 0 h 6858000"/>
              <a:gd name="connsiteX127" fmla="*/ 12191992 w 12191993"/>
              <a:gd name="connsiteY127" fmla="*/ 0 h 6858000"/>
              <a:gd name="connsiteX128" fmla="*/ 12191992 w 12191993"/>
              <a:gd name="connsiteY128" fmla="*/ 4 h 6858000"/>
              <a:gd name="connsiteX129" fmla="*/ 12191993 w 12191993"/>
              <a:gd name="connsiteY129" fmla="*/ 4 h 6858000"/>
              <a:gd name="connsiteX130" fmla="*/ 12191993 w 12191993"/>
              <a:gd name="connsiteY130" fmla="*/ 6858000 h 6858000"/>
              <a:gd name="connsiteX131" fmla="*/ 9829793 w 12191993"/>
              <a:gd name="connsiteY131" fmla="*/ 6858000 h 6858000"/>
              <a:gd name="connsiteX132" fmla="*/ 6553993 w 12191993"/>
              <a:gd name="connsiteY132" fmla="*/ 6858000 h 6858000"/>
              <a:gd name="connsiteX133" fmla="*/ 0 w 12191993"/>
              <a:gd name="connsiteY133" fmla="*/ 6858000 h 6858000"/>
              <a:gd name="connsiteX134" fmla="*/ 0 w 12191993"/>
              <a:gd name="connsiteY134" fmla="*/ 4 h 6858000"/>
              <a:gd name="connsiteX135" fmla="*/ 6577864 w 12191993"/>
              <a:gd name="connsiteY135" fmla="*/ 4 h 6858000"/>
              <a:gd name="connsiteX136" fmla="*/ 8469189 w 12191993"/>
              <a:gd name="connsiteY136" fmla="*/ 4 h 6858000"/>
              <a:gd name="connsiteX137" fmla="*/ 8469189 w 12191993"/>
              <a:gd name="connsiteY13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194232 w 12191993"/>
              <a:gd name="connsiteY53" fmla="*/ 438185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194232 w 12191993"/>
              <a:gd name="connsiteY74" fmla="*/ 438185 h 6858000"/>
              <a:gd name="connsiteX75" fmla="*/ 11592216 w 12191993"/>
              <a:gd name="connsiteY75" fmla="*/ 434286 h 6858000"/>
              <a:gd name="connsiteX76" fmla="*/ 11565808 w 12191993"/>
              <a:gd name="connsiteY76" fmla="*/ 438008 h 6858000"/>
              <a:gd name="connsiteX77" fmla="*/ 11544628 w 12191993"/>
              <a:gd name="connsiteY77" fmla="*/ 449085 h 6858000"/>
              <a:gd name="connsiteX78" fmla="*/ 11530095 w 12191993"/>
              <a:gd name="connsiteY78" fmla="*/ 467518 h 6858000"/>
              <a:gd name="connsiteX79" fmla="*/ 11523803 w 12191993"/>
              <a:gd name="connsiteY79" fmla="*/ 493660 h 6858000"/>
              <a:gd name="connsiteX80" fmla="*/ 11564833 w 12191993"/>
              <a:gd name="connsiteY80" fmla="*/ 496673 h 6858000"/>
              <a:gd name="connsiteX81" fmla="*/ 11572100 w 12191993"/>
              <a:gd name="connsiteY81" fmla="*/ 479127 h 6858000"/>
              <a:gd name="connsiteX82" fmla="*/ 11590001 w 12191993"/>
              <a:gd name="connsiteY82" fmla="*/ 472037 h 6858000"/>
              <a:gd name="connsiteX83" fmla="*/ 11606661 w 12191993"/>
              <a:gd name="connsiteY83" fmla="*/ 477620 h 6858000"/>
              <a:gd name="connsiteX84" fmla="*/ 11613750 w 12191993"/>
              <a:gd name="connsiteY84" fmla="*/ 493040 h 6858000"/>
              <a:gd name="connsiteX85" fmla="*/ 11607990 w 12191993"/>
              <a:gd name="connsiteY85" fmla="*/ 508371 h 6858000"/>
              <a:gd name="connsiteX86" fmla="*/ 11596470 w 12191993"/>
              <a:gd name="connsiteY86" fmla="*/ 520157 h 6858000"/>
              <a:gd name="connsiteX87" fmla="*/ 11521233 w 12191993"/>
              <a:gd name="connsiteY87" fmla="*/ 631284 h 6858000"/>
              <a:gd name="connsiteX88" fmla="*/ 11656553 w 12191993"/>
              <a:gd name="connsiteY88" fmla="*/ 631284 h 6858000"/>
              <a:gd name="connsiteX89" fmla="*/ 11656553 w 12191993"/>
              <a:gd name="connsiteY89" fmla="*/ 595128 h 6858000"/>
              <a:gd name="connsiteX90" fmla="*/ 11570593 w 12191993"/>
              <a:gd name="connsiteY90" fmla="*/ 595128 h 6858000"/>
              <a:gd name="connsiteX91" fmla="*/ 11629436 w 12191993"/>
              <a:gd name="connsiteY91" fmla="*/ 544527 h 6858000"/>
              <a:gd name="connsiteX92" fmla="*/ 11639538 w 12191993"/>
              <a:gd name="connsiteY92" fmla="*/ 534425 h 6858000"/>
              <a:gd name="connsiteX93" fmla="*/ 11647603 w 12191993"/>
              <a:gd name="connsiteY93" fmla="*/ 523081 h 6858000"/>
              <a:gd name="connsiteX94" fmla="*/ 11652920 w 12191993"/>
              <a:gd name="connsiteY94" fmla="*/ 509434 h 6858000"/>
              <a:gd name="connsiteX95" fmla="*/ 11654869 w 12191993"/>
              <a:gd name="connsiteY95" fmla="*/ 492597 h 6858000"/>
              <a:gd name="connsiteX96" fmla="*/ 11650084 w 12191993"/>
              <a:gd name="connsiteY96" fmla="*/ 467163 h 6858000"/>
              <a:gd name="connsiteX97" fmla="*/ 11636791 w 12191993"/>
              <a:gd name="connsiteY97" fmla="*/ 448997 h 6858000"/>
              <a:gd name="connsiteX98" fmla="*/ 11616852 w 12191993"/>
              <a:gd name="connsiteY98" fmla="*/ 438008 h 6858000"/>
              <a:gd name="connsiteX99" fmla="*/ 11592216 w 12191993"/>
              <a:gd name="connsiteY99" fmla="*/ 434286 h 6858000"/>
              <a:gd name="connsiteX100" fmla="*/ 10744200 w 12191993"/>
              <a:gd name="connsiteY100" fmla="*/ 619125 h 6858000"/>
              <a:gd name="connsiteX101" fmla="*/ 10610948 w 12191993"/>
              <a:gd name="connsiteY101" fmla="*/ 436856 h 6858000"/>
              <a:gd name="connsiteX102" fmla="*/ 10587287 w 12191993"/>
              <a:gd name="connsiteY102" fmla="*/ 448731 h 6858000"/>
              <a:gd name="connsiteX103" fmla="*/ 10571512 w 12191993"/>
              <a:gd name="connsiteY103" fmla="*/ 521752 h 6858000"/>
              <a:gd name="connsiteX104" fmla="*/ 10610239 w 12191993"/>
              <a:gd name="connsiteY104" fmla="*/ 547185 h 6858000"/>
              <a:gd name="connsiteX105" fmla="*/ 10632127 w 12191993"/>
              <a:gd name="connsiteY105" fmla="*/ 554275 h 6858000"/>
              <a:gd name="connsiteX106" fmla="*/ 10646306 w 12191993"/>
              <a:gd name="connsiteY106" fmla="*/ 592026 h 6858000"/>
              <a:gd name="connsiteX107" fmla="*/ 10744200 w 12191993"/>
              <a:gd name="connsiteY107" fmla="*/ 619125 h 6858000"/>
              <a:gd name="connsiteX108" fmla="*/ 10910742 w 12191993"/>
              <a:gd name="connsiteY108" fmla="*/ 516524 h 6858000"/>
              <a:gd name="connsiteX109" fmla="*/ 10863420 w 12191993"/>
              <a:gd name="connsiteY109" fmla="*/ 439869 h 6858000"/>
              <a:gd name="connsiteX110" fmla="*/ 10830277 w 12191993"/>
              <a:gd name="connsiteY110" fmla="*/ 460252 h 6858000"/>
              <a:gd name="connsiteX111" fmla="*/ 10863420 w 12191993"/>
              <a:gd name="connsiteY111" fmla="*/ 629335 h 6858000"/>
              <a:gd name="connsiteX112" fmla="*/ 10905248 w 12191993"/>
              <a:gd name="connsiteY112" fmla="*/ 636425 h 6858000"/>
              <a:gd name="connsiteX113" fmla="*/ 10947076 w 12191993"/>
              <a:gd name="connsiteY113" fmla="*/ 632082 h 6858000"/>
              <a:gd name="connsiteX114" fmla="*/ 10986511 w 12191993"/>
              <a:gd name="connsiteY114" fmla="*/ 617815 h 6858000"/>
              <a:gd name="connsiteX115" fmla="*/ 10986511 w 12191993"/>
              <a:gd name="connsiteY115" fmla="*/ 516524 h 6858000"/>
              <a:gd name="connsiteX116" fmla="*/ 10910742 w 12191993"/>
              <a:gd name="connsiteY116" fmla="*/ 516524 h 6858000"/>
              <a:gd name="connsiteX117" fmla="*/ 11429247 w 12191993"/>
              <a:gd name="connsiteY117" fmla="*/ 443148 h 6858000"/>
              <a:gd name="connsiteX118" fmla="*/ 11368810 w 12191993"/>
              <a:gd name="connsiteY118" fmla="*/ 433046 h 6858000"/>
              <a:gd name="connsiteX119" fmla="*/ 11368721 w 12191993"/>
              <a:gd name="connsiteY119" fmla="*/ 433046 h 6858000"/>
              <a:gd name="connsiteX120" fmla="*/ 11283205 w 12191993"/>
              <a:gd name="connsiteY120" fmla="*/ 518562 h 6858000"/>
              <a:gd name="connsiteX121" fmla="*/ 11283205 w 12191993"/>
              <a:gd name="connsiteY121" fmla="*/ 518651 h 6858000"/>
              <a:gd name="connsiteX122" fmla="*/ 11267076 w 12191993"/>
              <a:gd name="connsiteY122" fmla="*/ 533007 h 6858000"/>
              <a:gd name="connsiteX123" fmla="*/ 11383166 w 12191993"/>
              <a:gd name="connsiteY123" fmla="*/ 453959 h 6858000"/>
              <a:gd name="connsiteX124" fmla="*/ 11429247 w 12191993"/>
              <a:gd name="connsiteY124" fmla="*/ 443148 h 6858000"/>
              <a:gd name="connsiteX125" fmla="*/ 8469189 w 12191993"/>
              <a:gd name="connsiteY125" fmla="*/ 0 h 6858000"/>
              <a:gd name="connsiteX126" fmla="*/ 12191992 w 12191993"/>
              <a:gd name="connsiteY126" fmla="*/ 0 h 6858000"/>
              <a:gd name="connsiteX127" fmla="*/ 12191992 w 12191993"/>
              <a:gd name="connsiteY127" fmla="*/ 4 h 6858000"/>
              <a:gd name="connsiteX128" fmla="*/ 12191993 w 12191993"/>
              <a:gd name="connsiteY128" fmla="*/ 4 h 6858000"/>
              <a:gd name="connsiteX129" fmla="*/ 12191993 w 12191993"/>
              <a:gd name="connsiteY129" fmla="*/ 6858000 h 6858000"/>
              <a:gd name="connsiteX130" fmla="*/ 9829793 w 12191993"/>
              <a:gd name="connsiteY130" fmla="*/ 6858000 h 6858000"/>
              <a:gd name="connsiteX131" fmla="*/ 6553993 w 12191993"/>
              <a:gd name="connsiteY131" fmla="*/ 6858000 h 6858000"/>
              <a:gd name="connsiteX132" fmla="*/ 0 w 12191993"/>
              <a:gd name="connsiteY132" fmla="*/ 6858000 h 6858000"/>
              <a:gd name="connsiteX133" fmla="*/ 0 w 12191993"/>
              <a:gd name="connsiteY133" fmla="*/ 4 h 6858000"/>
              <a:gd name="connsiteX134" fmla="*/ 6577864 w 12191993"/>
              <a:gd name="connsiteY134" fmla="*/ 4 h 6858000"/>
              <a:gd name="connsiteX135" fmla="*/ 8469189 w 12191993"/>
              <a:gd name="connsiteY135" fmla="*/ 4 h 6858000"/>
              <a:gd name="connsiteX136" fmla="*/ 8469189 w 12191993"/>
              <a:gd name="connsiteY13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27464 w 12191993"/>
              <a:gd name="connsiteY53" fmla="*/ 467340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592216 w 12191993"/>
              <a:gd name="connsiteY74" fmla="*/ 434286 h 6858000"/>
              <a:gd name="connsiteX75" fmla="*/ 11565808 w 12191993"/>
              <a:gd name="connsiteY75" fmla="*/ 438008 h 6858000"/>
              <a:gd name="connsiteX76" fmla="*/ 11544628 w 12191993"/>
              <a:gd name="connsiteY76" fmla="*/ 449085 h 6858000"/>
              <a:gd name="connsiteX77" fmla="*/ 11530095 w 12191993"/>
              <a:gd name="connsiteY77" fmla="*/ 467518 h 6858000"/>
              <a:gd name="connsiteX78" fmla="*/ 11523803 w 12191993"/>
              <a:gd name="connsiteY78" fmla="*/ 493660 h 6858000"/>
              <a:gd name="connsiteX79" fmla="*/ 11564833 w 12191993"/>
              <a:gd name="connsiteY79" fmla="*/ 496673 h 6858000"/>
              <a:gd name="connsiteX80" fmla="*/ 11572100 w 12191993"/>
              <a:gd name="connsiteY80" fmla="*/ 479127 h 6858000"/>
              <a:gd name="connsiteX81" fmla="*/ 11590001 w 12191993"/>
              <a:gd name="connsiteY81" fmla="*/ 472037 h 6858000"/>
              <a:gd name="connsiteX82" fmla="*/ 11606661 w 12191993"/>
              <a:gd name="connsiteY82" fmla="*/ 477620 h 6858000"/>
              <a:gd name="connsiteX83" fmla="*/ 11613750 w 12191993"/>
              <a:gd name="connsiteY83" fmla="*/ 493040 h 6858000"/>
              <a:gd name="connsiteX84" fmla="*/ 11607990 w 12191993"/>
              <a:gd name="connsiteY84" fmla="*/ 508371 h 6858000"/>
              <a:gd name="connsiteX85" fmla="*/ 11596470 w 12191993"/>
              <a:gd name="connsiteY85" fmla="*/ 520157 h 6858000"/>
              <a:gd name="connsiteX86" fmla="*/ 11521233 w 12191993"/>
              <a:gd name="connsiteY86" fmla="*/ 631284 h 6858000"/>
              <a:gd name="connsiteX87" fmla="*/ 11656553 w 12191993"/>
              <a:gd name="connsiteY87" fmla="*/ 631284 h 6858000"/>
              <a:gd name="connsiteX88" fmla="*/ 11656553 w 12191993"/>
              <a:gd name="connsiteY88" fmla="*/ 595128 h 6858000"/>
              <a:gd name="connsiteX89" fmla="*/ 11570593 w 12191993"/>
              <a:gd name="connsiteY89" fmla="*/ 595128 h 6858000"/>
              <a:gd name="connsiteX90" fmla="*/ 11629436 w 12191993"/>
              <a:gd name="connsiteY90" fmla="*/ 544527 h 6858000"/>
              <a:gd name="connsiteX91" fmla="*/ 11639538 w 12191993"/>
              <a:gd name="connsiteY91" fmla="*/ 534425 h 6858000"/>
              <a:gd name="connsiteX92" fmla="*/ 11647603 w 12191993"/>
              <a:gd name="connsiteY92" fmla="*/ 523081 h 6858000"/>
              <a:gd name="connsiteX93" fmla="*/ 11652920 w 12191993"/>
              <a:gd name="connsiteY93" fmla="*/ 509434 h 6858000"/>
              <a:gd name="connsiteX94" fmla="*/ 11654869 w 12191993"/>
              <a:gd name="connsiteY94" fmla="*/ 492597 h 6858000"/>
              <a:gd name="connsiteX95" fmla="*/ 11650084 w 12191993"/>
              <a:gd name="connsiteY95" fmla="*/ 467163 h 6858000"/>
              <a:gd name="connsiteX96" fmla="*/ 11636791 w 12191993"/>
              <a:gd name="connsiteY96" fmla="*/ 448997 h 6858000"/>
              <a:gd name="connsiteX97" fmla="*/ 11616852 w 12191993"/>
              <a:gd name="connsiteY97" fmla="*/ 438008 h 6858000"/>
              <a:gd name="connsiteX98" fmla="*/ 11592216 w 12191993"/>
              <a:gd name="connsiteY98" fmla="*/ 434286 h 6858000"/>
              <a:gd name="connsiteX99" fmla="*/ 10744200 w 12191993"/>
              <a:gd name="connsiteY99" fmla="*/ 619125 h 6858000"/>
              <a:gd name="connsiteX100" fmla="*/ 10610948 w 12191993"/>
              <a:gd name="connsiteY100" fmla="*/ 436856 h 6858000"/>
              <a:gd name="connsiteX101" fmla="*/ 10587287 w 12191993"/>
              <a:gd name="connsiteY101" fmla="*/ 448731 h 6858000"/>
              <a:gd name="connsiteX102" fmla="*/ 10571512 w 12191993"/>
              <a:gd name="connsiteY102" fmla="*/ 521752 h 6858000"/>
              <a:gd name="connsiteX103" fmla="*/ 10610239 w 12191993"/>
              <a:gd name="connsiteY103" fmla="*/ 547185 h 6858000"/>
              <a:gd name="connsiteX104" fmla="*/ 10632127 w 12191993"/>
              <a:gd name="connsiteY104" fmla="*/ 554275 h 6858000"/>
              <a:gd name="connsiteX105" fmla="*/ 10646306 w 12191993"/>
              <a:gd name="connsiteY105" fmla="*/ 592026 h 6858000"/>
              <a:gd name="connsiteX106" fmla="*/ 10744200 w 12191993"/>
              <a:gd name="connsiteY106" fmla="*/ 619125 h 6858000"/>
              <a:gd name="connsiteX107" fmla="*/ 10910742 w 12191993"/>
              <a:gd name="connsiteY107" fmla="*/ 516524 h 6858000"/>
              <a:gd name="connsiteX108" fmla="*/ 10863420 w 12191993"/>
              <a:gd name="connsiteY108" fmla="*/ 439869 h 6858000"/>
              <a:gd name="connsiteX109" fmla="*/ 10830277 w 12191993"/>
              <a:gd name="connsiteY109" fmla="*/ 460252 h 6858000"/>
              <a:gd name="connsiteX110" fmla="*/ 10863420 w 12191993"/>
              <a:gd name="connsiteY110" fmla="*/ 629335 h 6858000"/>
              <a:gd name="connsiteX111" fmla="*/ 10905248 w 12191993"/>
              <a:gd name="connsiteY111" fmla="*/ 636425 h 6858000"/>
              <a:gd name="connsiteX112" fmla="*/ 10947076 w 12191993"/>
              <a:gd name="connsiteY112" fmla="*/ 632082 h 6858000"/>
              <a:gd name="connsiteX113" fmla="*/ 10986511 w 12191993"/>
              <a:gd name="connsiteY113" fmla="*/ 617815 h 6858000"/>
              <a:gd name="connsiteX114" fmla="*/ 10986511 w 12191993"/>
              <a:gd name="connsiteY114" fmla="*/ 516524 h 6858000"/>
              <a:gd name="connsiteX115" fmla="*/ 10910742 w 12191993"/>
              <a:gd name="connsiteY115" fmla="*/ 516524 h 6858000"/>
              <a:gd name="connsiteX116" fmla="*/ 11429247 w 12191993"/>
              <a:gd name="connsiteY116" fmla="*/ 443148 h 6858000"/>
              <a:gd name="connsiteX117" fmla="*/ 11368810 w 12191993"/>
              <a:gd name="connsiteY117" fmla="*/ 433046 h 6858000"/>
              <a:gd name="connsiteX118" fmla="*/ 11368721 w 12191993"/>
              <a:gd name="connsiteY118" fmla="*/ 433046 h 6858000"/>
              <a:gd name="connsiteX119" fmla="*/ 11283205 w 12191993"/>
              <a:gd name="connsiteY119" fmla="*/ 518562 h 6858000"/>
              <a:gd name="connsiteX120" fmla="*/ 11283205 w 12191993"/>
              <a:gd name="connsiteY120" fmla="*/ 518651 h 6858000"/>
              <a:gd name="connsiteX121" fmla="*/ 11267076 w 12191993"/>
              <a:gd name="connsiteY121" fmla="*/ 533007 h 6858000"/>
              <a:gd name="connsiteX122" fmla="*/ 11383166 w 12191993"/>
              <a:gd name="connsiteY122" fmla="*/ 453959 h 6858000"/>
              <a:gd name="connsiteX123" fmla="*/ 11429247 w 12191993"/>
              <a:gd name="connsiteY123" fmla="*/ 443148 h 6858000"/>
              <a:gd name="connsiteX124" fmla="*/ 8469189 w 12191993"/>
              <a:gd name="connsiteY124" fmla="*/ 0 h 6858000"/>
              <a:gd name="connsiteX125" fmla="*/ 12191992 w 12191993"/>
              <a:gd name="connsiteY125" fmla="*/ 0 h 6858000"/>
              <a:gd name="connsiteX126" fmla="*/ 12191992 w 12191993"/>
              <a:gd name="connsiteY126" fmla="*/ 4 h 6858000"/>
              <a:gd name="connsiteX127" fmla="*/ 12191993 w 12191993"/>
              <a:gd name="connsiteY127" fmla="*/ 4 h 6858000"/>
              <a:gd name="connsiteX128" fmla="*/ 12191993 w 12191993"/>
              <a:gd name="connsiteY128" fmla="*/ 6858000 h 6858000"/>
              <a:gd name="connsiteX129" fmla="*/ 9829793 w 12191993"/>
              <a:gd name="connsiteY129" fmla="*/ 6858000 h 6858000"/>
              <a:gd name="connsiteX130" fmla="*/ 6553993 w 12191993"/>
              <a:gd name="connsiteY130" fmla="*/ 6858000 h 6858000"/>
              <a:gd name="connsiteX131" fmla="*/ 0 w 12191993"/>
              <a:gd name="connsiteY131" fmla="*/ 6858000 h 6858000"/>
              <a:gd name="connsiteX132" fmla="*/ 0 w 12191993"/>
              <a:gd name="connsiteY132" fmla="*/ 4 h 6858000"/>
              <a:gd name="connsiteX133" fmla="*/ 6577864 w 12191993"/>
              <a:gd name="connsiteY133" fmla="*/ 4 h 6858000"/>
              <a:gd name="connsiteX134" fmla="*/ 8469189 w 12191993"/>
              <a:gd name="connsiteY134" fmla="*/ 4 h 6858000"/>
              <a:gd name="connsiteX135" fmla="*/ 8469189 w 12191993"/>
              <a:gd name="connsiteY13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27464 w 12191993"/>
              <a:gd name="connsiteY53" fmla="*/ 467340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227464 w 12191993"/>
              <a:gd name="connsiteY73" fmla="*/ 467340 h 6858000"/>
              <a:gd name="connsiteX74" fmla="*/ 11592216 w 12191993"/>
              <a:gd name="connsiteY74" fmla="*/ 434286 h 6858000"/>
              <a:gd name="connsiteX75" fmla="*/ 11565808 w 12191993"/>
              <a:gd name="connsiteY75" fmla="*/ 438008 h 6858000"/>
              <a:gd name="connsiteX76" fmla="*/ 11544628 w 12191993"/>
              <a:gd name="connsiteY76" fmla="*/ 449085 h 6858000"/>
              <a:gd name="connsiteX77" fmla="*/ 11530095 w 12191993"/>
              <a:gd name="connsiteY77" fmla="*/ 467518 h 6858000"/>
              <a:gd name="connsiteX78" fmla="*/ 11523803 w 12191993"/>
              <a:gd name="connsiteY78" fmla="*/ 493660 h 6858000"/>
              <a:gd name="connsiteX79" fmla="*/ 11564833 w 12191993"/>
              <a:gd name="connsiteY79" fmla="*/ 496673 h 6858000"/>
              <a:gd name="connsiteX80" fmla="*/ 11572100 w 12191993"/>
              <a:gd name="connsiteY80" fmla="*/ 479127 h 6858000"/>
              <a:gd name="connsiteX81" fmla="*/ 11590001 w 12191993"/>
              <a:gd name="connsiteY81" fmla="*/ 472037 h 6858000"/>
              <a:gd name="connsiteX82" fmla="*/ 11606661 w 12191993"/>
              <a:gd name="connsiteY82" fmla="*/ 477620 h 6858000"/>
              <a:gd name="connsiteX83" fmla="*/ 11613750 w 12191993"/>
              <a:gd name="connsiteY83" fmla="*/ 493040 h 6858000"/>
              <a:gd name="connsiteX84" fmla="*/ 11607990 w 12191993"/>
              <a:gd name="connsiteY84" fmla="*/ 508371 h 6858000"/>
              <a:gd name="connsiteX85" fmla="*/ 11596470 w 12191993"/>
              <a:gd name="connsiteY85" fmla="*/ 520157 h 6858000"/>
              <a:gd name="connsiteX86" fmla="*/ 11521233 w 12191993"/>
              <a:gd name="connsiteY86" fmla="*/ 631284 h 6858000"/>
              <a:gd name="connsiteX87" fmla="*/ 11656553 w 12191993"/>
              <a:gd name="connsiteY87" fmla="*/ 631284 h 6858000"/>
              <a:gd name="connsiteX88" fmla="*/ 11656553 w 12191993"/>
              <a:gd name="connsiteY88" fmla="*/ 595128 h 6858000"/>
              <a:gd name="connsiteX89" fmla="*/ 11570593 w 12191993"/>
              <a:gd name="connsiteY89" fmla="*/ 595128 h 6858000"/>
              <a:gd name="connsiteX90" fmla="*/ 11629436 w 12191993"/>
              <a:gd name="connsiteY90" fmla="*/ 544527 h 6858000"/>
              <a:gd name="connsiteX91" fmla="*/ 11639538 w 12191993"/>
              <a:gd name="connsiteY91" fmla="*/ 534425 h 6858000"/>
              <a:gd name="connsiteX92" fmla="*/ 11647603 w 12191993"/>
              <a:gd name="connsiteY92" fmla="*/ 523081 h 6858000"/>
              <a:gd name="connsiteX93" fmla="*/ 11652920 w 12191993"/>
              <a:gd name="connsiteY93" fmla="*/ 509434 h 6858000"/>
              <a:gd name="connsiteX94" fmla="*/ 11654869 w 12191993"/>
              <a:gd name="connsiteY94" fmla="*/ 492597 h 6858000"/>
              <a:gd name="connsiteX95" fmla="*/ 11650084 w 12191993"/>
              <a:gd name="connsiteY95" fmla="*/ 467163 h 6858000"/>
              <a:gd name="connsiteX96" fmla="*/ 11636791 w 12191993"/>
              <a:gd name="connsiteY96" fmla="*/ 448997 h 6858000"/>
              <a:gd name="connsiteX97" fmla="*/ 11616852 w 12191993"/>
              <a:gd name="connsiteY97" fmla="*/ 438008 h 6858000"/>
              <a:gd name="connsiteX98" fmla="*/ 11592216 w 12191993"/>
              <a:gd name="connsiteY98" fmla="*/ 434286 h 6858000"/>
              <a:gd name="connsiteX99" fmla="*/ 10744200 w 12191993"/>
              <a:gd name="connsiteY99" fmla="*/ 619125 h 6858000"/>
              <a:gd name="connsiteX100" fmla="*/ 10610948 w 12191993"/>
              <a:gd name="connsiteY100" fmla="*/ 436856 h 6858000"/>
              <a:gd name="connsiteX101" fmla="*/ 10587287 w 12191993"/>
              <a:gd name="connsiteY101" fmla="*/ 448731 h 6858000"/>
              <a:gd name="connsiteX102" fmla="*/ 10571512 w 12191993"/>
              <a:gd name="connsiteY102" fmla="*/ 521752 h 6858000"/>
              <a:gd name="connsiteX103" fmla="*/ 10610239 w 12191993"/>
              <a:gd name="connsiteY103" fmla="*/ 547185 h 6858000"/>
              <a:gd name="connsiteX104" fmla="*/ 10632127 w 12191993"/>
              <a:gd name="connsiteY104" fmla="*/ 554275 h 6858000"/>
              <a:gd name="connsiteX105" fmla="*/ 10646306 w 12191993"/>
              <a:gd name="connsiteY105" fmla="*/ 592026 h 6858000"/>
              <a:gd name="connsiteX106" fmla="*/ 10744200 w 12191993"/>
              <a:gd name="connsiteY106" fmla="*/ 619125 h 6858000"/>
              <a:gd name="connsiteX107" fmla="*/ 10910742 w 12191993"/>
              <a:gd name="connsiteY107" fmla="*/ 516524 h 6858000"/>
              <a:gd name="connsiteX108" fmla="*/ 10863420 w 12191993"/>
              <a:gd name="connsiteY108" fmla="*/ 439869 h 6858000"/>
              <a:gd name="connsiteX109" fmla="*/ 10830277 w 12191993"/>
              <a:gd name="connsiteY109" fmla="*/ 460252 h 6858000"/>
              <a:gd name="connsiteX110" fmla="*/ 10863420 w 12191993"/>
              <a:gd name="connsiteY110" fmla="*/ 629335 h 6858000"/>
              <a:gd name="connsiteX111" fmla="*/ 10905248 w 12191993"/>
              <a:gd name="connsiteY111" fmla="*/ 636425 h 6858000"/>
              <a:gd name="connsiteX112" fmla="*/ 10947076 w 12191993"/>
              <a:gd name="connsiteY112" fmla="*/ 632082 h 6858000"/>
              <a:gd name="connsiteX113" fmla="*/ 10986511 w 12191993"/>
              <a:gd name="connsiteY113" fmla="*/ 617815 h 6858000"/>
              <a:gd name="connsiteX114" fmla="*/ 10986511 w 12191993"/>
              <a:gd name="connsiteY114" fmla="*/ 516524 h 6858000"/>
              <a:gd name="connsiteX115" fmla="*/ 10910742 w 12191993"/>
              <a:gd name="connsiteY115" fmla="*/ 516524 h 6858000"/>
              <a:gd name="connsiteX116" fmla="*/ 11429247 w 12191993"/>
              <a:gd name="connsiteY116" fmla="*/ 443148 h 6858000"/>
              <a:gd name="connsiteX117" fmla="*/ 11368810 w 12191993"/>
              <a:gd name="connsiteY117" fmla="*/ 433046 h 6858000"/>
              <a:gd name="connsiteX118" fmla="*/ 11368721 w 12191993"/>
              <a:gd name="connsiteY118" fmla="*/ 433046 h 6858000"/>
              <a:gd name="connsiteX119" fmla="*/ 11283205 w 12191993"/>
              <a:gd name="connsiteY119" fmla="*/ 518562 h 6858000"/>
              <a:gd name="connsiteX120" fmla="*/ 11283205 w 12191993"/>
              <a:gd name="connsiteY120" fmla="*/ 518651 h 6858000"/>
              <a:gd name="connsiteX121" fmla="*/ 11383166 w 12191993"/>
              <a:gd name="connsiteY121" fmla="*/ 453959 h 6858000"/>
              <a:gd name="connsiteX122" fmla="*/ 11429247 w 12191993"/>
              <a:gd name="connsiteY122" fmla="*/ 443148 h 6858000"/>
              <a:gd name="connsiteX123" fmla="*/ 8469189 w 12191993"/>
              <a:gd name="connsiteY123" fmla="*/ 0 h 6858000"/>
              <a:gd name="connsiteX124" fmla="*/ 12191992 w 12191993"/>
              <a:gd name="connsiteY124" fmla="*/ 0 h 6858000"/>
              <a:gd name="connsiteX125" fmla="*/ 12191992 w 12191993"/>
              <a:gd name="connsiteY125" fmla="*/ 4 h 6858000"/>
              <a:gd name="connsiteX126" fmla="*/ 12191993 w 12191993"/>
              <a:gd name="connsiteY126" fmla="*/ 4 h 6858000"/>
              <a:gd name="connsiteX127" fmla="*/ 12191993 w 12191993"/>
              <a:gd name="connsiteY127" fmla="*/ 6858000 h 6858000"/>
              <a:gd name="connsiteX128" fmla="*/ 9829793 w 12191993"/>
              <a:gd name="connsiteY128" fmla="*/ 6858000 h 6858000"/>
              <a:gd name="connsiteX129" fmla="*/ 6553993 w 12191993"/>
              <a:gd name="connsiteY129" fmla="*/ 6858000 h 6858000"/>
              <a:gd name="connsiteX130" fmla="*/ 0 w 12191993"/>
              <a:gd name="connsiteY130" fmla="*/ 6858000 h 6858000"/>
              <a:gd name="connsiteX131" fmla="*/ 0 w 12191993"/>
              <a:gd name="connsiteY131" fmla="*/ 4 h 6858000"/>
              <a:gd name="connsiteX132" fmla="*/ 6577864 w 12191993"/>
              <a:gd name="connsiteY132" fmla="*/ 4 h 6858000"/>
              <a:gd name="connsiteX133" fmla="*/ 8469189 w 12191993"/>
              <a:gd name="connsiteY133" fmla="*/ 4 h 6858000"/>
              <a:gd name="connsiteX134" fmla="*/ 8469189 w 12191993"/>
              <a:gd name="connsiteY13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16919 w 12191993"/>
              <a:gd name="connsiteY69" fmla="*/ 534602 h 6858000"/>
              <a:gd name="connsiteX70" fmla="*/ 11224983 w 12191993"/>
              <a:gd name="connsiteY70" fmla="*/ 523258 h 6858000"/>
              <a:gd name="connsiteX71" fmla="*/ 11230300 w 12191993"/>
              <a:gd name="connsiteY71" fmla="*/ 509611 h 6858000"/>
              <a:gd name="connsiteX72" fmla="*/ 11232250 w 12191993"/>
              <a:gd name="connsiteY72" fmla="*/ 492774 h 6858000"/>
              <a:gd name="connsiteX73" fmla="*/ 11592216 w 12191993"/>
              <a:gd name="connsiteY73" fmla="*/ 434286 h 6858000"/>
              <a:gd name="connsiteX74" fmla="*/ 11565808 w 12191993"/>
              <a:gd name="connsiteY74" fmla="*/ 438008 h 6858000"/>
              <a:gd name="connsiteX75" fmla="*/ 11544628 w 12191993"/>
              <a:gd name="connsiteY75" fmla="*/ 449085 h 6858000"/>
              <a:gd name="connsiteX76" fmla="*/ 11530095 w 12191993"/>
              <a:gd name="connsiteY76" fmla="*/ 467518 h 6858000"/>
              <a:gd name="connsiteX77" fmla="*/ 11523803 w 12191993"/>
              <a:gd name="connsiteY77" fmla="*/ 493660 h 6858000"/>
              <a:gd name="connsiteX78" fmla="*/ 11564833 w 12191993"/>
              <a:gd name="connsiteY78" fmla="*/ 496673 h 6858000"/>
              <a:gd name="connsiteX79" fmla="*/ 11572100 w 12191993"/>
              <a:gd name="connsiteY79" fmla="*/ 479127 h 6858000"/>
              <a:gd name="connsiteX80" fmla="*/ 11590001 w 12191993"/>
              <a:gd name="connsiteY80" fmla="*/ 472037 h 6858000"/>
              <a:gd name="connsiteX81" fmla="*/ 11606661 w 12191993"/>
              <a:gd name="connsiteY81" fmla="*/ 477620 h 6858000"/>
              <a:gd name="connsiteX82" fmla="*/ 11613750 w 12191993"/>
              <a:gd name="connsiteY82" fmla="*/ 493040 h 6858000"/>
              <a:gd name="connsiteX83" fmla="*/ 11607990 w 12191993"/>
              <a:gd name="connsiteY83" fmla="*/ 508371 h 6858000"/>
              <a:gd name="connsiteX84" fmla="*/ 11596470 w 12191993"/>
              <a:gd name="connsiteY84" fmla="*/ 520157 h 6858000"/>
              <a:gd name="connsiteX85" fmla="*/ 11521233 w 12191993"/>
              <a:gd name="connsiteY85" fmla="*/ 631284 h 6858000"/>
              <a:gd name="connsiteX86" fmla="*/ 11656553 w 12191993"/>
              <a:gd name="connsiteY86" fmla="*/ 631284 h 6858000"/>
              <a:gd name="connsiteX87" fmla="*/ 11656553 w 12191993"/>
              <a:gd name="connsiteY87" fmla="*/ 595128 h 6858000"/>
              <a:gd name="connsiteX88" fmla="*/ 11570593 w 12191993"/>
              <a:gd name="connsiteY88" fmla="*/ 595128 h 6858000"/>
              <a:gd name="connsiteX89" fmla="*/ 11629436 w 12191993"/>
              <a:gd name="connsiteY89" fmla="*/ 544527 h 6858000"/>
              <a:gd name="connsiteX90" fmla="*/ 11639538 w 12191993"/>
              <a:gd name="connsiteY90" fmla="*/ 534425 h 6858000"/>
              <a:gd name="connsiteX91" fmla="*/ 11647603 w 12191993"/>
              <a:gd name="connsiteY91" fmla="*/ 523081 h 6858000"/>
              <a:gd name="connsiteX92" fmla="*/ 11652920 w 12191993"/>
              <a:gd name="connsiteY92" fmla="*/ 509434 h 6858000"/>
              <a:gd name="connsiteX93" fmla="*/ 11654869 w 12191993"/>
              <a:gd name="connsiteY93" fmla="*/ 492597 h 6858000"/>
              <a:gd name="connsiteX94" fmla="*/ 11650084 w 12191993"/>
              <a:gd name="connsiteY94" fmla="*/ 467163 h 6858000"/>
              <a:gd name="connsiteX95" fmla="*/ 11636791 w 12191993"/>
              <a:gd name="connsiteY95" fmla="*/ 448997 h 6858000"/>
              <a:gd name="connsiteX96" fmla="*/ 11616852 w 12191993"/>
              <a:gd name="connsiteY96" fmla="*/ 438008 h 6858000"/>
              <a:gd name="connsiteX97" fmla="*/ 11592216 w 12191993"/>
              <a:gd name="connsiteY97" fmla="*/ 434286 h 6858000"/>
              <a:gd name="connsiteX98" fmla="*/ 10744200 w 12191993"/>
              <a:gd name="connsiteY98" fmla="*/ 619125 h 6858000"/>
              <a:gd name="connsiteX99" fmla="*/ 10610948 w 12191993"/>
              <a:gd name="connsiteY99" fmla="*/ 436856 h 6858000"/>
              <a:gd name="connsiteX100" fmla="*/ 10587287 w 12191993"/>
              <a:gd name="connsiteY100" fmla="*/ 448731 h 6858000"/>
              <a:gd name="connsiteX101" fmla="*/ 10571512 w 12191993"/>
              <a:gd name="connsiteY101" fmla="*/ 521752 h 6858000"/>
              <a:gd name="connsiteX102" fmla="*/ 10610239 w 12191993"/>
              <a:gd name="connsiteY102" fmla="*/ 547185 h 6858000"/>
              <a:gd name="connsiteX103" fmla="*/ 10632127 w 12191993"/>
              <a:gd name="connsiteY103" fmla="*/ 554275 h 6858000"/>
              <a:gd name="connsiteX104" fmla="*/ 10646306 w 12191993"/>
              <a:gd name="connsiteY104" fmla="*/ 592026 h 6858000"/>
              <a:gd name="connsiteX105" fmla="*/ 10744200 w 12191993"/>
              <a:gd name="connsiteY105" fmla="*/ 619125 h 6858000"/>
              <a:gd name="connsiteX106" fmla="*/ 10910742 w 12191993"/>
              <a:gd name="connsiteY106" fmla="*/ 516524 h 6858000"/>
              <a:gd name="connsiteX107" fmla="*/ 10863420 w 12191993"/>
              <a:gd name="connsiteY107" fmla="*/ 439869 h 6858000"/>
              <a:gd name="connsiteX108" fmla="*/ 10830277 w 12191993"/>
              <a:gd name="connsiteY108" fmla="*/ 460252 h 6858000"/>
              <a:gd name="connsiteX109" fmla="*/ 10863420 w 12191993"/>
              <a:gd name="connsiteY109" fmla="*/ 629335 h 6858000"/>
              <a:gd name="connsiteX110" fmla="*/ 10905248 w 12191993"/>
              <a:gd name="connsiteY110" fmla="*/ 636425 h 6858000"/>
              <a:gd name="connsiteX111" fmla="*/ 10947076 w 12191993"/>
              <a:gd name="connsiteY111" fmla="*/ 632082 h 6858000"/>
              <a:gd name="connsiteX112" fmla="*/ 10986511 w 12191993"/>
              <a:gd name="connsiteY112" fmla="*/ 617815 h 6858000"/>
              <a:gd name="connsiteX113" fmla="*/ 10986511 w 12191993"/>
              <a:gd name="connsiteY113" fmla="*/ 516524 h 6858000"/>
              <a:gd name="connsiteX114" fmla="*/ 10910742 w 12191993"/>
              <a:gd name="connsiteY114" fmla="*/ 516524 h 6858000"/>
              <a:gd name="connsiteX115" fmla="*/ 11429247 w 12191993"/>
              <a:gd name="connsiteY115" fmla="*/ 443148 h 6858000"/>
              <a:gd name="connsiteX116" fmla="*/ 11368810 w 12191993"/>
              <a:gd name="connsiteY116" fmla="*/ 433046 h 6858000"/>
              <a:gd name="connsiteX117" fmla="*/ 11368721 w 12191993"/>
              <a:gd name="connsiteY117" fmla="*/ 433046 h 6858000"/>
              <a:gd name="connsiteX118" fmla="*/ 11283205 w 12191993"/>
              <a:gd name="connsiteY118" fmla="*/ 518562 h 6858000"/>
              <a:gd name="connsiteX119" fmla="*/ 11283205 w 12191993"/>
              <a:gd name="connsiteY119" fmla="*/ 518651 h 6858000"/>
              <a:gd name="connsiteX120" fmla="*/ 11383166 w 12191993"/>
              <a:gd name="connsiteY120" fmla="*/ 453959 h 6858000"/>
              <a:gd name="connsiteX121" fmla="*/ 11429247 w 12191993"/>
              <a:gd name="connsiteY121" fmla="*/ 443148 h 6858000"/>
              <a:gd name="connsiteX122" fmla="*/ 8469189 w 12191993"/>
              <a:gd name="connsiteY122" fmla="*/ 0 h 6858000"/>
              <a:gd name="connsiteX123" fmla="*/ 12191992 w 12191993"/>
              <a:gd name="connsiteY123" fmla="*/ 0 h 6858000"/>
              <a:gd name="connsiteX124" fmla="*/ 12191992 w 12191993"/>
              <a:gd name="connsiteY124" fmla="*/ 4 h 6858000"/>
              <a:gd name="connsiteX125" fmla="*/ 12191993 w 12191993"/>
              <a:gd name="connsiteY125" fmla="*/ 4 h 6858000"/>
              <a:gd name="connsiteX126" fmla="*/ 12191993 w 12191993"/>
              <a:gd name="connsiteY126" fmla="*/ 6858000 h 6858000"/>
              <a:gd name="connsiteX127" fmla="*/ 9829793 w 12191993"/>
              <a:gd name="connsiteY127" fmla="*/ 6858000 h 6858000"/>
              <a:gd name="connsiteX128" fmla="*/ 6553993 w 12191993"/>
              <a:gd name="connsiteY128" fmla="*/ 6858000 h 6858000"/>
              <a:gd name="connsiteX129" fmla="*/ 0 w 12191993"/>
              <a:gd name="connsiteY129" fmla="*/ 6858000 h 6858000"/>
              <a:gd name="connsiteX130" fmla="*/ 0 w 12191993"/>
              <a:gd name="connsiteY130" fmla="*/ 4 h 6858000"/>
              <a:gd name="connsiteX131" fmla="*/ 6577864 w 12191993"/>
              <a:gd name="connsiteY131" fmla="*/ 4 h 6858000"/>
              <a:gd name="connsiteX132" fmla="*/ 8469189 w 12191993"/>
              <a:gd name="connsiteY132" fmla="*/ 4 h 6858000"/>
              <a:gd name="connsiteX133" fmla="*/ 8469189 w 12191993"/>
              <a:gd name="connsiteY13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24983 w 12191993"/>
              <a:gd name="connsiteY69" fmla="*/ 523258 h 6858000"/>
              <a:gd name="connsiteX70" fmla="*/ 11230300 w 12191993"/>
              <a:gd name="connsiteY70" fmla="*/ 509611 h 6858000"/>
              <a:gd name="connsiteX71" fmla="*/ 11232250 w 12191993"/>
              <a:gd name="connsiteY71" fmla="*/ 492774 h 6858000"/>
              <a:gd name="connsiteX72" fmla="*/ 11592216 w 12191993"/>
              <a:gd name="connsiteY72" fmla="*/ 434286 h 6858000"/>
              <a:gd name="connsiteX73" fmla="*/ 11565808 w 12191993"/>
              <a:gd name="connsiteY73" fmla="*/ 438008 h 6858000"/>
              <a:gd name="connsiteX74" fmla="*/ 11544628 w 12191993"/>
              <a:gd name="connsiteY74" fmla="*/ 449085 h 6858000"/>
              <a:gd name="connsiteX75" fmla="*/ 11530095 w 12191993"/>
              <a:gd name="connsiteY75" fmla="*/ 467518 h 6858000"/>
              <a:gd name="connsiteX76" fmla="*/ 11523803 w 12191993"/>
              <a:gd name="connsiteY76" fmla="*/ 493660 h 6858000"/>
              <a:gd name="connsiteX77" fmla="*/ 11564833 w 12191993"/>
              <a:gd name="connsiteY77" fmla="*/ 496673 h 6858000"/>
              <a:gd name="connsiteX78" fmla="*/ 11572100 w 12191993"/>
              <a:gd name="connsiteY78" fmla="*/ 479127 h 6858000"/>
              <a:gd name="connsiteX79" fmla="*/ 11590001 w 12191993"/>
              <a:gd name="connsiteY79" fmla="*/ 472037 h 6858000"/>
              <a:gd name="connsiteX80" fmla="*/ 11606661 w 12191993"/>
              <a:gd name="connsiteY80" fmla="*/ 477620 h 6858000"/>
              <a:gd name="connsiteX81" fmla="*/ 11613750 w 12191993"/>
              <a:gd name="connsiteY81" fmla="*/ 493040 h 6858000"/>
              <a:gd name="connsiteX82" fmla="*/ 11607990 w 12191993"/>
              <a:gd name="connsiteY82" fmla="*/ 508371 h 6858000"/>
              <a:gd name="connsiteX83" fmla="*/ 11596470 w 12191993"/>
              <a:gd name="connsiteY83" fmla="*/ 520157 h 6858000"/>
              <a:gd name="connsiteX84" fmla="*/ 11521233 w 12191993"/>
              <a:gd name="connsiteY84" fmla="*/ 631284 h 6858000"/>
              <a:gd name="connsiteX85" fmla="*/ 11656553 w 12191993"/>
              <a:gd name="connsiteY85" fmla="*/ 631284 h 6858000"/>
              <a:gd name="connsiteX86" fmla="*/ 11656553 w 12191993"/>
              <a:gd name="connsiteY86" fmla="*/ 595128 h 6858000"/>
              <a:gd name="connsiteX87" fmla="*/ 11570593 w 12191993"/>
              <a:gd name="connsiteY87" fmla="*/ 595128 h 6858000"/>
              <a:gd name="connsiteX88" fmla="*/ 11629436 w 12191993"/>
              <a:gd name="connsiteY88" fmla="*/ 544527 h 6858000"/>
              <a:gd name="connsiteX89" fmla="*/ 11639538 w 12191993"/>
              <a:gd name="connsiteY89" fmla="*/ 534425 h 6858000"/>
              <a:gd name="connsiteX90" fmla="*/ 11647603 w 12191993"/>
              <a:gd name="connsiteY90" fmla="*/ 523081 h 6858000"/>
              <a:gd name="connsiteX91" fmla="*/ 11652920 w 12191993"/>
              <a:gd name="connsiteY91" fmla="*/ 509434 h 6858000"/>
              <a:gd name="connsiteX92" fmla="*/ 11654869 w 12191993"/>
              <a:gd name="connsiteY92" fmla="*/ 492597 h 6858000"/>
              <a:gd name="connsiteX93" fmla="*/ 11650084 w 12191993"/>
              <a:gd name="connsiteY93" fmla="*/ 467163 h 6858000"/>
              <a:gd name="connsiteX94" fmla="*/ 11636791 w 12191993"/>
              <a:gd name="connsiteY94" fmla="*/ 448997 h 6858000"/>
              <a:gd name="connsiteX95" fmla="*/ 11616852 w 12191993"/>
              <a:gd name="connsiteY95" fmla="*/ 438008 h 6858000"/>
              <a:gd name="connsiteX96" fmla="*/ 11592216 w 12191993"/>
              <a:gd name="connsiteY96" fmla="*/ 434286 h 6858000"/>
              <a:gd name="connsiteX97" fmla="*/ 10744200 w 12191993"/>
              <a:gd name="connsiteY97" fmla="*/ 619125 h 6858000"/>
              <a:gd name="connsiteX98" fmla="*/ 10610948 w 12191993"/>
              <a:gd name="connsiteY98" fmla="*/ 436856 h 6858000"/>
              <a:gd name="connsiteX99" fmla="*/ 10587287 w 12191993"/>
              <a:gd name="connsiteY99" fmla="*/ 448731 h 6858000"/>
              <a:gd name="connsiteX100" fmla="*/ 10571512 w 12191993"/>
              <a:gd name="connsiteY100" fmla="*/ 521752 h 6858000"/>
              <a:gd name="connsiteX101" fmla="*/ 10610239 w 12191993"/>
              <a:gd name="connsiteY101" fmla="*/ 547185 h 6858000"/>
              <a:gd name="connsiteX102" fmla="*/ 10632127 w 12191993"/>
              <a:gd name="connsiteY102" fmla="*/ 554275 h 6858000"/>
              <a:gd name="connsiteX103" fmla="*/ 10646306 w 12191993"/>
              <a:gd name="connsiteY103" fmla="*/ 592026 h 6858000"/>
              <a:gd name="connsiteX104" fmla="*/ 10744200 w 12191993"/>
              <a:gd name="connsiteY104" fmla="*/ 619125 h 6858000"/>
              <a:gd name="connsiteX105" fmla="*/ 10910742 w 12191993"/>
              <a:gd name="connsiteY105" fmla="*/ 516524 h 6858000"/>
              <a:gd name="connsiteX106" fmla="*/ 10863420 w 12191993"/>
              <a:gd name="connsiteY106" fmla="*/ 439869 h 6858000"/>
              <a:gd name="connsiteX107" fmla="*/ 10830277 w 12191993"/>
              <a:gd name="connsiteY107" fmla="*/ 460252 h 6858000"/>
              <a:gd name="connsiteX108" fmla="*/ 10863420 w 12191993"/>
              <a:gd name="connsiteY108" fmla="*/ 629335 h 6858000"/>
              <a:gd name="connsiteX109" fmla="*/ 10905248 w 12191993"/>
              <a:gd name="connsiteY109" fmla="*/ 636425 h 6858000"/>
              <a:gd name="connsiteX110" fmla="*/ 10947076 w 12191993"/>
              <a:gd name="connsiteY110" fmla="*/ 632082 h 6858000"/>
              <a:gd name="connsiteX111" fmla="*/ 10986511 w 12191993"/>
              <a:gd name="connsiteY111" fmla="*/ 617815 h 6858000"/>
              <a:gd name="connsiteX112" fmla="*/ 10986511 w 12191993"/>
              <a:gd name="connsiteY112" fmla="*/ 516524 h 6858000"/>
              <a:gd name="connsiteX113" fmla="*/ 10910742 w 12191993"/>
              <a:gd name="connsiteY113" fmla="*/ 516524 h 6858000"/>
              <a:gd name="connsiteX114" fmla="*/ 11429247 w 12191993"/>
              <a:gd name="connsiteY114" fmla="*/ 443148 h 6858000"/>
              <a:gd name="connsiteX115" fmla="*/ 11368810 w 12191993"/>
              <a:gd name="connsiteY115" fmla="*/ 433046 h 6858000"/>
              <a:gd name="connsiteX116" fmla="*/ 11368721 w 12191993"/>
              <a:gd name="connsiteY116" fmla="*/ 433046 h 6858000"/>
              <a:gd name="connsiteX117" fmla="*/ 11283205 w 12191993"/>
              <a:gd name="connsiteY117" fmla="*/ 518562 h 6858000"/>
              <a:gd name="connsiteX118" fmla="*/ 11283205 w 12191993"/>
              <a:gd name="connsiteY118" fmla="*/ 518651 h 6858000"/>
              <a:gd name="connsiteX119" fmla="*/ 11383166 w 12191993"/>
              <a:gd name="connsiteY119" fmla="*/ 453959 h 6858000"/>
              <a:gd name="connsiteX120" fmla="*/ 11429247 w 12191993"/>
              <a:gd name="connsiteY120" fmla="*/ 443148 h 6858000"/>
              <a:gd name="connsiteX121" fmla="*/ 8469189 w 12191993"/>
              <a:gd name="connsiteY121" fmla="*/ 0 h 6858000"/>
              <a:gd name="connsiteX122" fmla="*/ 12191992 w 12191993"/>
              <a:gd name="connsiteY122" fmla="*/ 0 h 6858000"/>
              <a:gd name="connsiteX123" fmla="*/ 12191992 w 12191993"/>
              <a:gd name="connsiteY123" fmla="*/ 4 h 6858000"/>
              <a:gd name="connsiteX124" fmla="*/ 12191993 w 12191993"/>
              <a:gd name="connsiteY124" fmla="*/ 4 h 6858000"/>
              <a:gd name="connsiteX125" fmla="*/ 12191993 w 12191993"/>
              <a:gd name="connsiteY125" fmla="*/ 6858000 h 6858000"/>
              <a:gd name="connsiteX126" fmla="*/ 9829793 w 12191993"/>
              <a:gd name="connsiteY126" fmla="*/ 6858000 h 6858000"/>
              <a:gd name="connsiteX127" fmla="*/ 6553993 w 12191993"/>
              <a:gd name="connsiteY127" fmla="*/ 6858000 h 6858000"/>
              <a:gd name="connsiteX128" fmla="*/ 0 w 12191993"/>
              <a:gd name="connsiteY128" fmla="*/ 6858000 h 6858000"/>
              <a:gd name="connsiteX129" fmla="*/ 0 w 12191993"/>
              <a:gd name="connsiteY129" fmla="*/ 4 h 6858000"/>
              <a:gd name="connsiteX130" fmla="*/ 6577864 w 12191993"/>
              <a:gd name="connsiteY130" fmla="*/ 4 h 6858000"/>
              <a:gd name="connsiteX131" fmla="*/ 8469189 w 12191993"/>
              <a:gd name="connsiteY131" fmla="*/ 4 h 6858000"/>
              <a:gd name="connsiteX132" fmla="*/ 8469189 w 12191993"/>
              <a:gd name="connsiteY13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24983 w 12191993"/>
              <a:gd name="connsiteY69" fmla="*/ 523258 h 6858000"/>
              <a:gd name="connsiteX70" fmla="*/ 11230300 w 12191993"/>
              <a:gd name="connsiteY70" fmla="*/ 509611 h 6858000"/>
              <a:gd name="connsiteX71" fmla="*/ 11232250 w 12191993"/>
              <a:gd name="connsiteY71" fmla="*/ 492774 h 6858000"/>
              <a:gd name="connsiteX72" fmla="*/ 11592216 w 12191993"/>
              <a:gd name="connsiteY72" fmla="*/ 434286 h 6858000"/>
              <a:gd name="connsiteX73" fmla="*/ 11565808 w 12191993"/>
              <a:gd name="connsiteY73" fmla="*/ 438008 h 6858000"/>
              <a:gd name="connsiteX74" fmla="*/ 11544628 w 12191993"/>
              <a:gd name="connsiteY74" fmla="*/ 449085 h 6858000"/>
              <a:gd name="connsiteX75" fmla="*/ 11530095 w 12191993"/>
              <a:gd name="connsiteY75" fmla="*/ 467518 h 6858000"/>
              <a:gd name="connsiteX76" fmla="*/ 11523803 w 12191993"/>
              <a:gd name="connsiteY76" fmla="*/ 493660 h 6858000"/>
              <a:gd name="connsiteX77" fmla="*/ 11564833 w 12191993"/>
              <a:gd name="connsiteY77" fmla="*/ 496673 h 6858000"/>
              <a:gd name="connsiteX78" fmla="*/ 11572100 w 12191993"/>
              <a:gd name="connsiteY78" fmla="*/ 479127 h 6858000"/>
              <a:gd name="connsiteX79" fmla="*/ 11590001 w 12191993"/>
              <a:gd name="connsiteY79" fmla="*/ 472037 h 6858000"/>
              <a:gd name="connsiteX80" fmla="*/ 11606661 w 12191993"/>
              <a:gd name="connsiteY80" fmla="*/ 477620 h 6858000"/>
              <a:gd name="connsiteX81" fmla="*/ 11613750 w 12191993"/>
              <a:gd name="connsiteY81" fmla="*/ 493040 h 6858000"/>
              <a:gd name="connsiteX82" fmla="*/ 11607990 w 12191993"/>
              <a:gd name="connsiteY82" fmla="*/ 508371 h 6858000"/>
              <a:gd name="connsiteX83" fmla="*/ 11596470 w 12191993"/>
              <a:gd name="connsiteY83" fmla="*/ 520157 h 6858000"/>
              <a:gd name="connsiteX84" fmla="*/ 11521233 w 12191993"/>
              <a:gd name="connsiteY84" fmla="*/ 631284 h 6858000"/>
              <a:gd name="connsiteX85" fmla="*/ 11656553 w 12191993"/>
              <a:gd name="connsiteY85" fmla="*/ 631284 h 6858000"/>
              <a:gd name="connsiteX86" fmla="*/ 11656553 w 12191993"/>
              <a:gd name="connsiteY86" fmla="*/ 595128 h 6858000"/>
              <a:gd name="connsiteX87" fmla="*/ 11570593 w 12191993"/>
              <a:gd name="connsiteY87" fmla="*/ 595128 h 6858000"/>
              <a:gd name="connsiteX88" fmla="*/ 11629436 w 12191993"/>
              <a:gd name="connsiteY88" fmla="*/ 544527 h 6858000"/>
              <a:gd name="connsiteX89" fmla="*/ 11639538 w 12191993"/>
              <a:gd name="connsiteY89" fmla="*/ 534425 h 6858000"/>
              <a:gd name="connsiteX90" fmla="*/ 11647603 w 12191993"/>
              <a:gd name="connsiteY90" fmla="*/ 523081 h 6858000"/>
              <a:gd name="connsiteX91" fmla="*/ 11652920 w 12191993"/>
              <a:gd name="connsiteY91" fmla="*/ 509434 h 6858000"/>
              <a:gd name="connsiteX92" fmla="*/ 11654869 w 12191993"/>
              <a:gd name="connsiteY92" fmla="*/ 492597 h 6858000"/>
              <a:gd name="connsiteX93" fmla="*/ 11650084 w 12191993"/>
              <a:gd name="connsiteY93" fmla="*/ 467163 h 6858000"/>
              <a:gd name="connsiteX94" fmla="*/ 11636791 w 12191993"/>
              <a:gd name="connsiteY94" fmla="*/ 448997 h 6858000"/>
              <a:gd name="connsiteX95" fmla="*/ 11616852 w 12191993"/>
              <a:gd name="connsiteY95" fmla="*/ 438008 h 6858000"/>
              <a:gd name="connsiteX96" fmla="*/ 11592216 w 12191993"/>
              <a:gd name="connsiteY96" fmla="*/ 434286 h 6858000"/>
              <a:gd name="connsiteX97" fmla="*/ 10744200 w 12191993"/>
              <a:gd name="connsiteY97" fmla="*/ 619125 h 6858000"/>
              <a:gd name="connsiteX98" fmla="*/ 10610948 w 12191993"/>
              <a:gd name="connsiteY98" fmla="*/ 436856 h 6858000"/>
              <a:gd name="connsiteX99" fmla="*/ 10587287 w 12191993"/>
              <a:gd name="connsiteY99" fmla="*/ 448731 h 6858000"/>
              <a:gd name="connsiteX100" fmla="*/ 10571512 w 12191993"/>
              <a:gd name="connsiteY100" fmla="*/ 521752 h 6858000"/>
              <a:gd name="connsiteX101" fmla="*/ 10610239 w 12191993"/>
              <a:gd name="connsiteY101" fmla="*/ 547185 h 6858000"/>
              <a:gd name="connsiteX102" fmla="*/ 10632127 w 12191993"/>
              <a:gd name="connsiteY102" fmla="*/ 554275 h 6858000"/>
              <a:gd name="connsiteX103" fmla="*/ 10646306 w 12191993"/>
              <a:gd name="connsiteY103" fmla="*/ 592026 h 6858000"/>
              <a:gd name="connsiteX104" fmla="*/ 10744200 w 12191993"/>
              <a:gd name="connsiteY104" fmla="*/ 619125 h 6858000"/>
              <a:gd name="connsiteX105" fmla="*/ 10910742 w 12191993"/>
              <a:gd name="connsiteY105" fmla="*/ 516524 h 6858000"/>
              <a:gd name="connsiteX106" fmla="*/ 10863420 w 12191993"/>
              <a:gd name="connsiteY106" fmla="*/ 439869 h 6858000"/>
              <a:gd name="connsiteX107" fmla="*/ 10830277 w 12191993"/>
              <a:gd name="connsiteY107" fmla="*/ 460252 h 6858000"/>
              <a:gd name="connsiteX108" fmla="*/ 10863420 w 12191993"/>
              <a:gd name="connsiteY108" fmla="*/ 629335 h 6858000"/>
              <a:gd name="connsiteX109" fmla="*/ 10905248 w 12191993"/>
              <a:gd name="connsiteY109" fmla="*/ 636425 h 6858000"/>
              <a:gd name="connsiteX110" fmla="*/ 10947076 w 12191993"/>
              <a:gd name="connsiteY110" fmla="*/ 632082 h 6858000"/>
              <a:gd name="connsiteX111" fmla="*/ 10986511 w 12191993"/>
              <a:gd name="connsiteY111" fmla="*/ 617815 h 6858000"/>
              <a:gd name="connsiteX112" fmla="*/ 10986511 w 12191993"/>
              <a:gd name="connsiteY112" fmla="*/ 516524 h 6858000"/>
              <a:gd name="connsiteX113" fmla="*/ 10910742 w 12191993"/>
              <a:gd name="connsiteY113" fmla="*/ 516524 h 6858000"/>
              <a:gd name="connsiteX114" fmla="*/ 11429247 w 12191993"/>
              <a:gd name="connsiteY114" fmla="*/ 443148 h 6858000"/>
              <a:gd name="connsiteX115" fmla="*/ 11368810 w 12191993"/>
              <a:gd name="connsiteY115" fmla="*/ 433046 h 6858000"/>
              <a:gd name="connsiteX116" fmla="*/ 11368721 w 12191993"/>
              <a:gd name="connsiteY116" fmla="*/ 433046 h 6858000"/>
              <a:gd name="connsiteX117" fmla="*/ 11283205 w 12191993"/>
              <a:gd name="connsiteY117" fmla="*/ 518562 h 6858000"/>
              <a:gd name="connsiteX118" fmla="*/ 11383166 w 12191993"/>
              <a:gd name="connsiteY118" fmla="*/ 453959 h 6858000"/>
              <a:gd name="connsiteX119" fmla="*/ 11429247 w 12191993"/>
              <a:gd name="connsiteY119" fmla="*/ 443148 h 6858000"/>
              <a:gd name="connsiteX120" fmla="*/ 8469189 w 12191993"/>
              <a:gd name="connsiteY120" fmla="*/ 0 h 6858000"/>
              <a:gd name="connsiteX121" fmla="*/ 12191992 w 12191993"/>
              <a:gd name="connsiteY121" fmla="*/ 0 h 6858000"/>
              <a:gd name="connsiteX122" fmla="*/ 12191992 w 12191993"/>
              <a:gd name="connsiteY122" fmla="*/ 4 h 6858000"/>
              <a:gd name="connsiteX123" fmla="*/ 12191993 w 12191993"/>
              <a:gd name="connsiteY123" fmla="*/ 4 h 6858000"/>
              <a:gd name="connsiteX124" fmla="*/ 12191993 w 12191993"/>
              <a:gd name="connsiteY124" fmla="*/ 6858000 h 6858000"/>
              <a:gd name="connsiteX125" fmla="*/ 9829793 w 12191993"/>
              <a:gd name="connsiteY125" fmla="*/ 6858000 h 6858000"/>
              <a:gd name="connsiteX126" fmla="*/ 6553993 w 12191993"/>
              <a:gd name="connsiteY126" fmla="*/ 6858000 h 6858000"/>
              <a:gd name="connsiteX127" fmla="*/ 0 w 12191993"/>
              <a:gd name="connsiteY127" fmla="*/ 6858000 h 6858000"/>
              <a:gd name="connsiteX128" fmla="*/ 0 w 12191993"/>
              <a:gd name="connsiteY128" fmla="*/ 4 h 6858000"/>
              <a:gd name="connsiteX129" fmla="*/ 6577864 w 12191993"/>
              <a:gd name="connsiteY129" fmla="*/ 4 h 6858000"/>
              <a:gd name="connsiteX130" fmla="*/ 8469189 w 12191993"/>
              <a:gd name="connsiteY130" fmla="*/ 4 h 6858000"/>
              <a:gd name="connsiteX131" fmla="*/ 8469189 w 12191993"/>
              <a:gd name="connsiteY13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24983 w 12191993"/>
              <a:gd name="connsiteY69" fmla="*/ 523258 h 6858000"/>
              <a:gd name="connsiteX70" fmla="*/ 11230300 w 12191993"/>
              <a:gd name="connsiteY70" fmla="*/ 509611 h 6858000"/>
              <a:gd name="connsiteX71" fmla="*/ 11232250 w 12191993"/>
              <a:gd name="connsiteY71" fmla="*/ 492774 h 6858000"/>
              <a:gd name="connsiteX72" fmla="*/ 11592216 w 12191993"/>
              <a:gd name="connsiteY72" fmla="*/ 434286 h 6858000"/>
              <a:gd name="connsiteX73" fmla="*/ 11565808 w 12191993"/>
              <a:gd name="connsiteY73" fmla="*/ 438008 h 6858000"/>
              <a:gd name="connsiteX74" fmla="*/ 11544628 w 12191993"/>
              <a:gd name="connsiteY74" fmla="*/ 449085 h 6858000"/>
              <a:gd name="connsiteX75" fmla="*/ 11530095 w 12191993"/>
              <a:gd name="connsiteY75" fmla="*/ 467518 h 6858000"/>
              <a:gd name="connsiteX76" fmla="*/ 11523803 w 12191993"/>
              <a:gd name="connsiteY76" fmla="*/ 493660 h 6858000"/>
              <a:gd name="connsiteX77" fmla="*/ 11564833 w 12191993"/>
              <a:gd name="connsiteY77" fmla="*/ 496673 h 6858000"/>
              <a:gd name="connsiteX78" fmla="*/ 11572100 w 12191993"/>
              <a:gd name="connsiteY78" fmla="*/ 479127 h 6858000"/>
              <a:gd name="connsiteX79" fmla="*/ 11590001 w 12191993"/>
              <a:gd name="connsiteY79" fmla="*/ 472037 h 6858000"/>
              <a:gd name="connsiteX80" fmla="*/ 11606661 w 12191993"/>
              <a:gd name="connsiteY80" fmla="*/ 477620 h 6858000"/>
              <a:gd name="connsiteX81" fmla="*/ 11613750 w 12191993"/>
              <a:gd name="connsiteY81" fmla="*/ 493040 h 6858000"/>
              <a:gd name="connsiteX82" fmla="*/ 11607990 w 12191993"/>
              <a:gd name="connsiteY82" fmla="*/ 508371 h 6858000"/>
              <a:gd name="connsiteX83" fmla="*/ 11596470 w 12191993"/>
              <a:gd name="connsiteY83" fmla="*/ 520157 h 6858000"/>
              <a:gd name="connsiteX84" fmla="*/ 11521233 w 12191993"/>
              <a:gd name="connsiteY84" fmla="*/ 631284 h 6858000"/>
              <a:gd name="connsiteX85" fmla="*/ 11656553 w 12191993"/>
              <a:gd name="connsiteY85" fmla="*/ 631284 h 6858000"/>
              <a:gd name="connsiteX86" fmla="*/ 11656553 w 12191993"/>
              <a:gd name="connsiteY86" fmla="*/ 595128 h 6858000"/>
              <a:gd name="connsiteX87" fmla="*/ 11570593 w 12191993"/>
              <a:gd name="connsiteY87" fmla="*/ 595128 h 6858000"/>
              <a:gd name="connsiteX88" fmla="*/ 11629436 w 12191993"/>
              <a:gd name="connsiteY88" fmla="*/ 544527 h 6858000"/>
              <a:gd name="connsiteX89" fmla="*/ 11639538 w 12191993"/>
              <a:gd name="connsiteY89" fmla="*/ 534425 h 6858000"/>
              <a:gd name="connsiteX90" fmla="*/ 11647603 w 12191993"/>
              <a:gd name="connsiteY90" fmla="*/ 523081 h 6858000"/>
              <a:gd name="connsiteX91" fmla="*/ 11652920 w 12191993"/>
              <a:gd name="connsiteY91" fmla="*/ 509434 h 6858000"/>
              <a:gd name="connsiteX92" fmla="*/ 11654869 w 12191993"/>
              <a:gd name="connsiteY92" fmla="*/ 492597 h 6858000"/>
              <a:gd name="connsiteX93" fmla="*/ 11650084 w 12191993"/>
              <a:gd name="connsiteY93" fmla="*/ 467163 h 6858000"/>
              <a:gd name="connsiteX94" fmla="*/ 11636791 w 12191993"/>
              <a:gd name="connsiteY94" fmla="*/ 448997 h 6858000"/>
              <a:gd name="connsiteX95" fmla="*/ 11616852 w 12191993"/>
              <a:gd name="connsiteY95" fmla="*/ 438008 h 6858000"/>
              <a:gd name="connsiteX96" fmla="*/ 11592216 w 12191993"/>
              <a:gd name="connsiteY96" fmla="*/ 434286 h 6858000"/>
              <a:gd name="connsiteX97" fmla="*/ 10744200 w 12191993"/>
              <a:gd name="connsiteY97" fmla="*/ 619125 h 6858000"/>
              <a:gd name="connsiteX98" fmla="*/ 10610948 w 12191993"/>
              <a:gd name="connsiteY98" fmla="*/ 436856 h 6858000"/>
              <a:gd name="connsiteX99" fmla="*/ 10587287 w 12191993"/>
              <a:gd name="connsiteY99" fmla="*/ 448731 h 6858000"/>
              <a:gd name="connsiteX100" fmla="*/ 10571512 w 12191993"/>
              <a:gd name="connsiteY100" fmla="*/ 521752 h 6858000"/>
              <a:gd name="connsiteX101" fmla="*/ 10610239 w 12191993"/>
              <a:gd name="connsiteY101" fmla="*/ 547185 h 6858000"/>
              <a:gd name="connsiteX102" fmla="*/ 10632127 w 12191993"/>
              <a:gd name="connsiteY102" fmla="*/ 554275 h 6858000"/>
              <a:gd name="connsiteX103" fmla="*/ 10646306 w 12191993"/>
              <a:gd name="connsiteY103" fmla="*/ 592026 h 6858000"/>
              <a:gd name="connsiteX104" fmla="*/ 10744200 w 12191993"/>
              <a:gd name="connsiteY104" fmla="*/ 619125 h 6858000"/>
              <a:gd name="connsiteX105" fmla="*/ 10910742 w 12191993"/>
              <a:gd name="connsiteY105" fmla="*/ 516524 h 6858000"/>
              <a:gd name="connsiteX106" fmla="*/ 10863420 w 12191993"/>
              <a:gd name="connsiteY106" fmla="*/ 439869 h 6858000"/>
              <a:gd name="connsiteX107" fmla="*/ 10830277 w 12191993"/>
              <a:gd name="connsiteY107" fmla="*/ 460252 h 6858000"/>
              <a:gd name="connsiteX108" fmla="*/ 10863420 w 12191993"/>
              <a:gd name="connsiteY108" fmla="*/ 629335 h 6858000"/>
              <a:gd name="connsiteX109" fmla="*/ 10905248 w 12191993"/>
              <a:gd name="connsiteY109" fmla="*/ 636425 h 6858000"/>
              <a:gd name="connsiteX110" fmla="*/ 10947076 w 12191993"/>
              <a:gd name="connsiteY110" fmla="*/ 632082 h 6858000"/>
              <a:gd name="connsiteX111" fmla="*/ 10986511 w 12191993"/>
              <a:gd name="connsiteY111" fmla="*/ 617815 h 6858000"/>
              <a:gd name="connsiteX112" fmla="*/ 10986511 w 12191993"/>
              <a:gd name="connsiteY112" fmla="*/ 516524 h 6858000"/>
              <a:gd name="connsiteX113" fmla="*/ 10910742 w 12191993"/>
              <a:gd name="connsiteY113" fmla="*/ 516524 h 6858000"/>
              <a:gd name="connsiteX114" fmla="*/ 11429247 w 12191993"/>
              <a:gd name="connsiteY114" fmla="*/ 443148 h 6858000"/>
              <a:gd name="connsiteX115" fmla="*/ 11368810 w 12191993"/>
              <a:gd name="connsiteY115" fmla="*/ 433046 h 6858000"/>
              <a:gd name="connsiteX116" fmla="*/ 11368721 w 12191993"/>
              <a:gd name="connsiteY116" fmla="*/ 433046 h 6858000"/>
              <a:gd name="connsiteX117" fmla="*/ 11283205 w 12191993"/>
              <a:gd name="connsiteY117" fmla="*/ 518562 h 6858000"/>
              <a:gd name="connsiteX118" fmla="*/ 11429247 w 12191993"/>
              <a:gd name="connsiteY118" fmla="*/ 443148 h 6858000"/>
              <a:gd name="connsiteX119" fmla="*/ 8469189 w 12191993"/>
              <a:gd name="connsiteY119" fmla="*/ 0 h 6858000"/>
              <a:gd name="connsiteX120" fmla="*/ 12191992 w 12191993"/>
              <a:gd name="connsiteY120" fmla="*/ 0 h 6858000"/>
              <a:gd name="connsiteX121" fmla="*/ 12191992 w 12191993"/>
              <a:gd name="connsiteY121" fmla="*/ 4 h 6858000"/>
              <a:gd name="connsiteX122" fmla="*/ 12191993 w 12191993"/>
              <a:gd name="connsiteY122" fmla="*/ 4 h 6858000"/>
              <a:gd name="connsiteX123" fmla="*/ 12191993 w 12191993"/>
              <a:gd name="connsiteY123" fmla="*/ 6858000 h 6858000"/>
              <a:gd name="connsiteX124" fmla="*/ 9829793 w 12191993"/>
              <a:gd name="connsiteY124" fmla="*/ 6858000 h 6858000"/>
              <a:gd name="connsiteX125" fmla="*/ 6553993 w 12191993"/>
              <a:gd name="connsiteY125" fmla="*/ 6858000 h 6858000"/>
              <a:gd name="connsiteX126" fmla="*/ 0 w 12191993"/>
              <a:gd name="connsiteY126" fmla="*/ 6858000 h 6858000"/>
              <a:gd name="connsiteX127" fmla="*/ 0 w 12191993"/>
              <a:gd name="connsiteY127" fmla="*/ 4 h 6858000"/>
              <a:gd name="connsiteX128" fmla="*/ 6577864 w 12191993"/>
              <a:gd name="connsiteY128" fmla="*/ 4 h 6858000"/>
              <a:gd name="connsiteX129" fmla="*/ 8469189 w 12191993"/>
              <a:gd name="connsiteY129" fmla="*/ 4 h 6858000"/>
              <a:gd name="connsiteX130" fmla="*/ 8469189 w 12191993"/>
              <a:gd name="connsiteY13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098702 w 12191993"/>
              <a:gd name="connsiteY65" fmla="*/ 587950 h 6858000"/>
              <a:gd name="connsiteX66" fmla="*/ 11233933 w 12191993"/>
              <a:gd name="connsiteY66" fmla="*/ 631461 h 6858000"/>
              <a:gd name="connsiteX67" fmla="*/ 11233933 w 12191993"/>
              <a:gd name="connsiteY67" fmla="*/ 595305 h 6858000"/>
              <a:gd name="connsiteX68" fmla="*/ 11206816 w 12191993"/>
              <a:gd name="connsiteY68" fmla="*/ 544704 h 6858000"/>
              <a:gd name="connsiteX69" fmla="*/ 11224983 w 12191993"/>
              <a:gd name="connsiteY69" fmla="*/ 523258 h 6858000"/>
              <a:gd name="connsiteX70" fmla="*/ 11230300 w 12191993"/>
              <a:gd name="connsiteY70" fmla="*/ 509611 h 6858000"/>
              <a:gd name="connsiteX71" fmla="*/ 11232250 w 12191993"/>
              <a:gd name="connsiteY71" fmla="*/ 492774 h 6858000"/>
              <a:gd name="connsiteX72" fmla="*/ 11592216 w 12191993"/>
              <a:gd name="connsiteY72" fmla="*/ 434286 h 6858000"/>
              <a:gd name="connsiteX73" fmla="*/ 11565808 w 12191993"/>
              <a:gd name="connsiteY73" fmla="*/ 438008 h 6858000"/>
              <a:gd name="connsiteX74" fmla="*/ 11544628 w 12191993"/>
              <a:gd name="connsiteY74" fmla="*/ 449085 h 6858000"/>
              <a:gd name="connsiteX75" fmla="*/ 11530095 w 12191993"/>
              <a:gd name="connsiteY75" fmla="*/ 467518 h 6858000"/>
              <a:gd name="connsiteX76" fmla="*/ 11523803 w 12191993"/>
              <a:gd name="connsiteY76" fmla="*/ 493660 h 6858000"/>
              <a:gd name="connsiteX77" fmla="*/ 11564833 w 12191993"/>
              <a:gd name="connsiteY77" fmla="*/ 496673 h 6858000"/>
              <a:gd name="connsiteX78" fmla="*/ 11572100 w 12191993"/>
              <a:gd name="connsiteY78" fmla="*/ 479127 h 6858000"/>
              <a:gd name="connsiteX79" fmla="*/ 11590001 w 12191993"/>
              <a:gd name="connsiteY79" fmla="*/ 472037 h 6858000"/>
              <a:gd name="connsiteX80" fmla="*/ 11606661 w 12191993"/>
              <a:gd name="connsiteY80" fmla="*/ 477620 h 6858000"/>
              <a:gd name="connsiteX81" fmla="*/ 11613750 w 12191993"/>
              <a:gd name="connsiteY81" fmla="*/ 493040 h 6858000"/>
              <a:gd name="connsiteX82" fmla="*/ 11607990 w 12191993"/>
              <a:gd name="connsiteY82" fmla="*/ 508371 h 6858000"/>
              <a:gd name="connsiteX83" fmla="*/ 11596470 w 12191993"/>
              <a:gd name="connsiteY83" fmla="*/ 520157 h 6858000"/>
              <a:gd name="connsiteX84" fmla="*/ 11521233 w 12191993"/>
              <a:gd name="connsiteY84" fmla="*/ 631284 h 6858000"/>
              <a:gd name="connsiteX85" fmla="*/ 11656553 w 12191993"/>
              <a:gd name="connsiteY85" fmla="*/ 631284 h 6858000"/>
              <a:gd name="connsiteX86" fmla="*/ 11656553 w 12191993"/>
              <a:gd name="connsiteY86" fmla="*/ 595128 h 6858000"/>
              <a:gd name="connsiteX87" fmla="*/ 11570593 w 12191993"/>
              <a:gd name="connsiteY87" fmla="*/ 595128 h 6858000"/>
              <a:gd name="connsiteX88" fmla="*/ 11629436 w 12191993"/>
              <a:gd name="connsiteY88" fmla="*/ 544527 h 6858000"/>
              <a:gd name="connsiteX89" fmla="*/ 11639538 w 12191993"/>
              <a:gd name="connsiteY89" fmla="*/ 534425 h 6858000"/>
              <a:gd name="connsiteX90" fmla="*/ 11647603 w 12191993"/>
              <a:gd name="connsiteY90" fmla="*/ 523081 h 6858000"/>
              <a:gd name="connsiteX91" fmla="*/ 11652920 w 12191993"/>
              <a:gd name="connsiteY91" fmla="*/ 509434 h 6858000"/>
              <a:gd name="connsiteX92" fmla="*/ 11654869 w 12191993"/>
              <a:gd name="connsiteY92" fmla="*/ 492597 h 6858000"/>
              <a:gd name="connsiteX93" fmla="*/ 11650084 w 12191993"/>
              <a:gd name="connsiteY93" fmla="*/ 467163 h 6858000"/>
              <a:gd name="connsiteX94" fmla="*/ 11636791 w 12191993"/>
              <a:gd name="connsiteY94" fmla="*/ 448997 h 6858000"/>
              <a:gd name="connsiteX95" fmla="*/ 11616852 w 12191993"/>
              <a:gd name="connsiteY95" fmla="*/ 438008 h 6858000"/>
              <a:gd name="connsiteX96" fmla="*/ 11592216 w 12191993"/>
              <a:gd name="connsiteY96" fmla="*/ 434286 h 6858000"/>
              <a:gd name="connsiteX97" fmla="*/ 10744200 w 12191993"/>
              <a:gd name="connsiteY97" fmla="*/ 619125 h 6858000"/>
              <a:gd name="connsiteX98" fmla="*/ 10610948 w 12191993"/>
              <a:gd name="connsiteY98" fmla="*/ 436856 h 6858000"/>
              <a:gd name="connsiteX99" fmla="*/ 10587287 w 12191993"/>
              <a:gd name="connsiteY99" fmla="*/ 448731 h 6858000"/>
              <a:gd name="connsiteX100" fmla="*/ 10571512 w 12191993"/>
              <a:gd name="connsiteY100" fmla="*/ 521752 h 6858000"/>
              <a:gd name="connsiteX101" fmla="*/ 10610239 w 12191993"/>
              <a:gd name="connsiteY101" fmla="*/ 547185 h 6858000"/>
              <a:gd name="connsiteX102" fmla="*/ 10632127 w 12191993"/>
              <a:gd name="connsiteY102" fmla="*/ 554275 h 6858000"/>
              <a:gd name="connsiteX103" fmla="*/ 10646306 w 12191993"/>
              <a:gd name="connsiteY103" fmla="*/ 592026 h 6858000"/>
              <a:gd name="connsiteX104" fmla="*/ 10744200 w 12191993"/>
              <a:gd name="connsiteY104" fmla="*/ 619125 h 6858000"/>
              <a:gd name="connsiteX105" fmla="*/ 10910742 w 12191993"/>
              <a:gd name="connsiteY105" fmla="*/ 516524 h 6858000"/>
              <a:gd name="connsiteX106" fmla="*/ 10863420 w 12191993"/>
              <a:gd name="connsiteY106" fmla="*/ 439869 h 6858000"/>
              <a:gd name="connsiteX107" fmla="*/ 10830277 w 12191993"/>
              <a:gd name="connsiteY107" fmla="*/ 460252 h 6858000"/>
              <a:gd name="connsiteX108" fmla="*/ 10863420 w 12191993"/>
              <a:gd name="connsiteY108" fmla="*/ 629335 h 6858000"/>
              <a:gd name="connsiteX109" fmla="*/ 10905248 w 12191993"/>
              <a:gd name="connsiteY109" fmla="*/ 636425 h 6858000"/>
              <a:gd name="connsiteX110" fmla="*/ 10947076 w 12191993"/>
              <a:gd name="connsiteY110" fmla="*/ 632082 h 6858000"/>
              <a:gd name="connsiteX111" fmla="*/ 10986511 w 12191993"/>
              <a:gd name="connsiteY111" fmla="*/ 617815 h 6858000"/>
              <a:gd name="connsiteX112" fmla="*/ 10986511 w 12191993"/>
              <a:gd name="connsiteY112" fmla="*/ 516524 h 6858000"/>
              <a:gd name="connsiteX113" fmla="*/ 10910742 w 12191993"/>
              <a:gd name="connsiteY113" fmla="*/ 516524 h 6858000"/>
              <a:gd name="connsiteX114" fmla="*/ 11429247 w 12191993"/>
              <a:gd name="connsiteY114" fmla="*/ 443148 h 6858000"/>
              <a:gd name="connsiteX115" fmla="*/ 11368810 w 12191993"/>
              <a:gd name="connsiteY115" fmla="*/ 433046 h 6858000"/>
              <a:gd name="connsiteX116" fmla="*/ 11368721 w 12191993"/>
              <a:gd name="connsiteY116" fmla="*/ 433046 h 6858000"/>
              <a:gd name="connsiteX117" fmla="*/ 11429247 w 12191993"/>
              <a:gd name="connsiteY117" fmla="*/ 443148 h 6858000"/>
              <a:gd name="connsiteX118" fmla="*/ 8469189 w 12191993"/>
              <a:gd name="connsiteY118" fmla="*/ 0 h 6858000"/>
              <a:gd name="connsiteX119" fmla="*/ 12191992 w 12191993"/>
              <a:gd name="connsiteY119" fmla="*/ 0 h 6858000"/>
              <a:gd name="connsiteX120" fmla="*/ 12191992 w 12191993"/>
              <a:gd name="connsiteY120" fmla="*/ 4 h 6858000"/>
              <a:gd name="connsiteX121" fmla="*/ 12191993 w 12191993"/>
              <a:gd name="connsiteY121" fmla="*/ 4 h 6858000"/>
              <a:gd name="connsiteX122" fmla="*/ 12191993 w 12191993"/>
              <a:gd name="connsiteY122" fmla="*/ 6858000 h 6858000"/>
              <a:gd name="connsiteX123" fmla="*/ 9829793 w 12191993"/>
              <a:gd name="connsiteY123" fmla="*/ 6858000 h 6858000"/>
              <a:gd name="connsiteX124" fmla="*/ 6553993 w 12191993"/>
              <a:gd name="connsiteY124" fmla="*/ 6858000 h 6858000"/>
              <a:gd name="connsiteX125" fmla="*/ 0 w 12191993"/>
              <a:gd name="connsiteY125" fmla="*/ 6858000 h 6858000"/>
              <a:gd name="connsiteX126" fmla="*/ 0 w 12191993"/>
              <a:gd name="connsiteY126" fmla="*/ 4 h 6858000"/>
              <a:gd name="connsiteX127" fmla="*/ 6577864 w 12191993"/>
              <a:gd name="connsiteY127" fmla="*/ 4 h 6858000"/>
              <a:gd name="connsiteX128" fmla="*/ 8469189 w 12191993"/>
              <a:gd name="connsiteY128" fmla="*/ 4 h 6858000"/>
              <a:gd name="connsiteX129" fmla="*/ 8469189 w 12191993"/>
              <a:gd name="connsiteY12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233933 w 12191993"/>
              <a:gd name="connsiteY65" fmla="*/ 631461 h 6858000"/>
              <a:gd name="connsiteX66" fmla="*/ 11233933 w 12191993"/>
              <a:gd name="connsiteY66" fmla="*/ 595305 h 6858000"/>
              <a:gd name="connsiteX67" fmla="*/ 11206816 w 12191993"/>
              <a:gd name="connsiteY67" fmla="*/ 544704 h 6858000"/>
              <a:gd name="connsiteX68" fmla="*/ 11224983 w 12191993"/>
              <a:gd name="connsiteY68" fmla="*/ 523258 h 6858000"/>
              <a:gd name="connsiteX69" fmla="*/ 11230300 w 12191993"/>
              <a:gd name="connsiteY69" fmla="*/ 509611 h 6858000"/>
              <a:gd name="connsiteX70" fmla="*/ 11232250 w 12191993"/>
              <a:gd name="connsiteY70" fmla="*/ 492774 h 6858000"/>
              <a:gd name="connsiteX71" fmla="*/ 11592216 w 12191993"/>
              <a:gd name="connsiteY71" fmla="*/ 434286 h 6858000"/>
              <a:gd name="connsiteX72" fmla="*/ 11565808 w 12191993"/>
              <a:gd name="connsiteY72" fmla="*/ 438008 h 6858000"/>
              <a:gd name="connsiteX73" fmla="*/ 11544628 w 12191993"/>
              <a:gd name="connsiteY73" fmla="*/ 449085 h 6858000"/>
              <a:gd name="connsiteX74" fmla="*/ 11530095 w 12191993"/>
              <a:gd name="connsiteY74" fmla="*/ 467518 h 6858000"/>
              <a:gd name="connsiteX75" fmla="*/ 11523803 w 12191993"/>
              <a:gd name="connsiteY75" fmla="*/ 493660 h 6858000"/>
              <a:gd name="connsiteX76" fmla="*/ 11564833 w 12191993"/>
              <a:gd name="connsiteY76" fmla="*/ 496673 h 6858000"/>
              <a:gd name="connsiteX77" fmla="*/ 11572100 w 12191993"/>
              <a:gd name="connsiteY77" fmla="*/ 479127 h 6858000"/>
              <a:gd name="connsiteX78" fmla="*/ 11590001 w 12191993"/>
              <a:gd name="connsiteY78" fmla="*/ 472037 h 6858000"/>
              <a:gd name="connsiteX79" fmla="*/ 11606661 w 12191993"/>
              <a:gd name="connsiteY79" fmla="*/ 477620 h 6858000"/>
              <a:gd name="connsiteX80" fmla="*/ 11613750 w 12191993"/>
              <a:gd name="connsiteY80" fmla="*/ 493040 h 6858000"/>
              <a:gd name="connsiteX81" fmla="*/ 11607990 w 12191993"/>
              <a:gd name="connsiteY81" fmla="*/ 508371 h 6858000"/>
              <a:gd name="connsiteX82" fmla="*/ 11596470 w 12191993"/>
              <a:gd name="connsiteY82" fmla="*/ 520157 h 6858000"/>
              <a:gd name="connsiteX83" fmla="*/ 11521233 w 12191993"/>
              <a:gd name="connsiteY83" fmla="*/ 631284 h 6858000"/>
              <a:gd name="connsiteX84" fmla="*/ 11656553 w 12191993"/>
              <a:gd name="connsiteY84" fmla="*/ 631284 h 6858000"/>
              <a:gd name="connsiteX85" fmla="*/ 11656553 w 12191993"/>
              <a:gd name="connsiteY85" fmla="*/ 595128 h 6858000"/>
              <a:gd name="connsiteX86" fmla="*/ 11570593 w 12191993"/>
              <a:gd name="connsiteY86" fmla="*/ 595128 h 6858000"/>
              <a:gd name="connsiteX87" fmla="*/ 11629436 w 12191993"/>
              <a:gd name="connsiteY87" fmla="*/ 544527 h 6858000"/>
              <a:gd name="connsiteX88" fmla="*/ 11639538 w 12191993"/>
              <a:gd name="connsiteY88" fmla="*/ 534425 h 6858000"/>
              <a:gd name="connsiteX89" fmla="*/ 11647603 w 12191993"/>
              <a:gd name="connsiteY89" fmla="*/ 523081 h 6858000"/>
              <a:gd name="connsiteX90" fmla="*/ 11652920 w 12191993"/>
              <a:gd name="connsiteY90" fmla="*/ 509434 h 6858000"/>
              <a:gd name="connsiteX91" fmla="*/ 11654869 w 12191993"/>
              <a:gd name="connsiteY91" fmla="*/ 492597 h 6858000"/>
              <a:gd name="connsiteX92" fmla="*/ 11650084 w 12191993"/>
              <a:gd name="connsiteY92" fmla="*/ 467163 h 6858000"/>
              <a:gd name="connsiteX93" fmla="*/ 11636791 w 12191993"/>
              <a:gd name="connsiteY93" fmla="*/ 448997 h 6858000"/>
              <a:gd name="connsiteX94" fmla="*/ 11616852 w 12191993"/>
              <a:gd name="connsiteY94" fmla="*/ 438008 h 6858000"/>
              <a:gd name="connsiteX95" fmla="*/ 11592216 w 12191993"/>
              <a:gd name="connsiteY95" fmla="*/ 434286 h 6858000"/>
              <a:gd name="connsiteX96" fmla="*/ 10744200 w 12191993"/>
              <a:gd name="connsiteY96" fmla="*/ 619125 h 6858000"/>
              <a:gd name="connsiteX97" fmla="*/ 10610948 w 12191993"/>
              <a:gd name="connsiteY97" fmla="*/ 436856 h 6858000"/>
              <a:gd name="connsiteX98" fmla="*/ 10587287 w 12191993"/>
              <a:gd name="connsiteY98" fmla="*/ 448731 h 6858000"/>
              <a:gd name="connsiteX99" fmla="*/ 10571512 w 12191993"/>
              <a:gd name="connsiteY99" fmla="*/ 521752 h 6858000"/>
              <a:gd name="connsiteX100" fmla="*/ 10610239 w 12191993"/>
              <a:gd name="connsiteY100" fmla="*/ 547185 h 6858000"/>
              <a:gd name="connsiteX101" fmla="*/ 10632127 w 12191993"/>
              <a:gd name="connsiteY101" fmla="*/ 554275 h 6858000"/>
              <a:gd name="connsiteX102" fmla="*/ 10646306 w 12191993"/>
              <a:gd name="connsiteY102" fmla="*/ 592026 h 6858000"/>
              <a:gd name="connsiteX103" fmla="*/ 10744200 w 12191993"/>
              <a:gd name="connsiteY103" fmla="*/ 619125 h 6858000"/>
              <a:gd name="connsiteX104" fmla="*/ 10910742 w 12191993"/>
              <a:gd name="connsiteY104" fmla="*/ 516524 h 6858000"/>
              <a:gd name="connsiteX105" fmla="*/ 10863420 w 12191993"/>
              <a:gd name="connsiteY105" fmla="*/ 439869 h 6858000"/>
              <a:gd name="connsiteX106" fmla="*/ 10830277 w 12191993"/>
              <a:gd name="connsiteY106" fmla="*/ 460252 h 6858000"/>
              <a:gd name="connsiteX107" fmla="*/ 10863420 w 12191993"/>
              <a:gd name="connsiteY107" fmla="*/ 629335 h 6858000"/>
              <a:gd name="connsiteX108" fmla="*/ 10905248 w 12191993"/>
              <a:gd name="connsiteY108" fmla="*/ 636425 h 6858000"/>
              <a:gd name="connsiteX109" fmla="*/ 10947076 w 12191993"/>
              <a:gd name="connsiteY109" fmla="*/ 632082 h 6858000"/>
              <a:gd name="connsiteX110" fmla="*/ 10986511 w 12191993"/>
              <a:gd name="connsiteY110" fmla="*/ 617815 h 6858000"/>
              <a:gd name="connsiteX111" fmla="*/ 10986511 w 12191993"/>
              <a:gd name="connsiteY111" fmla="*/ 516524 h 6858000"/>
              <a:gd name="connsiteX112" fmla="*/ 10910742 w 12191993"/>
              <a:gd name="connsiteY112" fmla="*/ 516524 h 6858000"/>
              <a:gd name="connsiteX113" fmla="*/ 11429247 w 12191993"/>
              <a:gd name="connsiteY113" fmla="*/ 443148 h 6858000"/>
              <a:gd name="connsiteX114" fmla="*/ 11368810 w 12191993"/>
              <a:gd name="connsiteY114" fmla="*/ 433046 h 6858000"/>
              <a:gd name="connsiteX115" fmla="*/ 11368721 w 12191993"/>
              <a:gd name="connsiteY115" fmla="*/ 433046 h 6858000"/>
              <a:gd name="connsiteX116" fmla="*/ 11429247 w 12191993"/>
              <a:gd name="connsiteY116" fmla="*/ 443148 h 6858000"/>
              <a:gd name="connsiteX117" fmla="*/ 8469189 w 12191993"/>
              <a:gd name="connsiteY117" fmla="*/ 0 h 6858000"/>
              <a:gd name="connsiteX118" fmla="*/ 12191992 w 12191993"/>
              <a:gd name="connsiteY118" fmla="*/ 0 h 6858000"/>
              <a:gd name="connsiteX119" fmla="*/ 12191992 w 12191993"/>
              <a:gd name="connsiteY119" fmla="*/ 4 h 6858000"/>
              <a:gd name="connsiteX120" fmla="*/ 12191993 w 12191993"/>
              <a:gd name="connsiteY120" fmla="*/ 4 h 6858000"/>
              <a:gd name="connsiteX121" fmla="*/ 12191993 w 12191993"/>
              <a:gd name="connsiteY121" fmla="*/ 6858000 h 6858000"/>
              <a:gd name="connsiteX122" fmla="*/ 9829793 w 12191993"/>
              <a:gd name="connsiteY122" fmla="*/ 6858000 h 6858000"/>
              <a:gd name="connsiteX123" fmla="*/ 6553993 w 12191993"/>
              <a:gd name="connsiteY123" fmla="*/ 6858000 h 6858000"/>
              <a:gd name="connsiteX124" fmla="*/ 0 w 12191993"/>
              <a:gd name="connsiteY124" fmla="*/ 6858000 h 6858000"/>
              <a:gd name="connsiteX125" fmla="*/ 0 w 12191993"/>
              <a:gd name="connsiteY125" fmla="*/ 4 h 6858000"/>
              <a:gd name="connsiteX126" fmla="*/ 6577864 w 12191993"/>
              <a:gd name="connsiteY126" fmla="*/ 4 h 6858000"/>
              <a:gd name="connsiteX127" fmla="*/ 8469189 w 12191993"/>
              <a:gd name="connsiteY127" fmla="*/ 4 h 6858000"/>
              <a:gd name="connsiteX128" fmla="*/ 8469189 w 12191993"/>
              <a:gd name="connsiteY12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233933 w 12191993"/>
              <a:gd name="connsiteY65" fmla="*/ 631461 h 6858000"/>
              <a:gd name="connsiteX66" fmla="*/ 11233933 w 12191993"/>
              <a:gd name="connsiteY66" fmla="*/ 595305 h 6858000"/>
              <a:gd name="connsiteX67" fmla="*/ 11206816 w 12191993"/>
              <a:gd name="connsiteY67" fmla="*/ 544704 h 6858000"/>
              <a:gd name="connsiteX68" fmla="*/ 11224983 w 12191993"/>
              <a:gd name="connsiteY68" fmla="*/ 523258 h 6858000"/>
              <a:gd name="connsiteX69" fmla="*/ 11230300 w 12191993"/>
              <a:gd name="connsiteY69" fmla="*/ 509611 h 6858000"/>
              <a:gd name="connsiteX70" fmla="*/ 11232250 w 12191993"/>
              <a:gd name="connsiteY70" fmla="*/ 492774 h 6858000"/>
              <a:gd name="connsiteX71" fmla="*/ 11592216 w 12191993"/>
              <a:gd name="connsiteY71" fmla="*/ 434286 h 6858000"/>
              <a:gd name="connsiteX72" fmla="*/ 11565808 w 12191993"/>
              <a:gd name="connsiteY72" fmla="*/ 438008 h 6858000"/>
              <a:gd name="connsiteX73" fmla="*/ 11544628 w 12191993"/>
              <a:gd name="connsiteY73" fmla="*/ 449085 h 6858000"/>
              <a:gd name="connsiteX74" fmla="*/ 11530095 w 12191993"/>
              <a:gd name="connsiteY74" fmla="*/ 467518 h 6858000"/>
              <a:gd name="connsiteX75" fmla="*/ 11523803 w 12191993"/>
              <a:gd name="connsiteY75" fmla="*/ 493660 h 6858000"/>
              <a:gd name="connsiteX76" fmla="*/ 11564833 w 12191993"/>
              <a:gd name="connsiteY76" fmla="*/ 496673 h 6858000"/>
              <a:gd name="connsiteX77" fmla="*/ 11572100 w 12191993"/>
              <a:gd name="connsiteY77" fmla="*/ 479127 h 6858000"/>
              <a:gd name="connsiteX78" fmla="*/ 11590001 w 12191993"/>
              <a:gd name="connsiteY78" fmla="*/ 472037 h 6858000"/>
              <a:gd name="connsiteX79" fmla="*/ 11606661 w 12191993"/>
              <a:gd name="connsiteY79" fmla="*/ 477620 h 6858000"/>
              <a:gd name="connsiteX80" fmla="*/ 11613750 w 12191993"/>
              <a:gd name="connsiteY80" fmla="*/ 493040 h 6858000"/>
              <a:gd name="connsiteX81" fmla="*/ 11607990 w 12191993"/>
              <a:gd name="connsiteY81" fmla="*/ 508371 h 6858000"/>
              <a:gd name="connsiteX82" fmla="*/ 11596470 w 12191993"/>
              <a:gd name="connsiteY82" fmla="*/ 520157 h 6858000"/>
              <a:gd name="connsiteX83" fmla="*/ 11521233 w 12191993"/>
              <a:gd name="connsiteY83" fmla="*/ 631284 h 6858000"/>
              <a:gd name="connsiteX84" fmla="*/ 11656553 w 12191993"/>
              <a:gd name="connsiteY84" fmla="*/ 631284 h 6858000"/>
              <a:gd name="connsiteX85" fmla="*/ 11656553 w 12191993"/>
              <a:gd name="connsiteY85" fmla="*/ 595128 h 6858000"/>
              <a:gd name="connsiteX86" fmla="*/ 11570593 w 12191993"/>
              <a:gd name="connsiteY86" fmla="*/ 595128 h 6858000"/>
              <a:gd name="connsiteX87" fmla="*/ 11629436 w 12191993"/>
              <a:gd name="connsiteY87" fmla="*/ 544527 h 6858000"/>
              <a:gd name="connsiteX88" fmla="*/ 11639538 w 12191993"/>
              <a:gd name="connsiteY88" fmla="*/ 534425 h 6858000"/>
              <a:gd name="connsiteX89" fmla="*/ 11647603 w 12191993"/>
              <a:gd name="connsiteY89" fmla="*/ 523081 h 6858000"/>
              <a:gd name="connsiteX90" fmla="*/ 11652920 w 12191993"/>
              <a:gd name="connsiteY90" fmla="*/ 509434 h 6858000"/>
              <a:gd name="connsiteX91" fmla="*/ 11654869 w 12191993"/>
              <a:gd name="connsiteY91" fmla="*/ 492597 h 6858000"/>
              <a:gd name="connsiteX92" fmla="*/ 11650084 w 12191993"/>
              <a:gd name="connsiteY92" fmla="*/ 467163 h 6858000"/>
              <a:gd name="connsiteX93" fmla="*/ 11636791 w 12191993"/>
              <a:gd name="connsiteY93" fmla="*/ 448997 h 6858000"/>
              <a:gd name="connsiteX94" fmla="*/ 11616852 w 12191993"/>
              <a:gd name="connsiteY94" fmla="*/ 438008 h 6858000"/>
              <a:gd name="connsiteX95" fmla="*/ 11592216 w 12191993"/>
              <a:gd name="connsiteY95" fmla="*/ 434286 h 6858000"/>
              <a:gd name="connsiteX96" fmla="*/ 10744200 w 12191993"/>
              <a:gd name="connsiteY96" fmla="*/ 619125 h 6858000"/>
              <a:gd name="connsiteX97" fmla="*/ 10610948 w 12191993"/>
              <a:gd name="connsiteY97" fmla="*/ 436856 h 6858000"/>
              <a:gd name="connsiteX98" fmla="*/ 10587287 w 12191993"/>
              <a:gd name="connsiteY98" fmla="*/ 448731 h 6858000"/>
              <a:gd name="connsiteX99" fmla="*/ 10571512 w 12191993"/>
              <a:gd name="connsiteY99" fmla="*/ 521752 h 6858000"/>
              <a:gd name="connsiteX100" fmla="*/ 10610239 w 12191993"/>
              <a:gd name="connsiteY100" fmla="*/ 547185 h 6858000"/>
              <a:gd name="connsiteX101" fmla="*/ 10632127 w 12191993"/>
              <a:gd name="connsiteY101" fmla="*/ 554275 h 6858000"/>
              <a:gd name="connsiteX102" fmla="*/ 10646306 w 12191993"/>
              <a:gd name="connsiteY102" fmla="*/ 592026 h 6858000"/>
              <a:gd name="connsiteX103" fmla="*/ 10744200 w 12191993"/>
              <a:gd name="connsiteY103" fmla="*/ 619125 h 6858000"/>
              <a:gd name="connsiteX104" fmla="*/ 10910742 w 12191993"/>
              <a:gd name="connsiteY104" fmla="*/ 516524 h 6858000"/>
              <a:gd name="connsiteX105" fmla="*/ 10863420 w 12191993"/>
              <a:gd name="connsiteY105" fmla="*/ 439869 h 6858000"/>
              <a:gd name="connsiteX106" fmla="*/ 10830277 w 12191993"/>
              <a:gd name="connsiteY106" fmla="*/ 460252 h 6858000"/>
              <a:gd name="connsiteX107" fmla="*/ 10863420 w 12191993"/>
              <a:gd name="connsiteY107" fmla="*/ 629335 h 6858000"/>
              <a:gd name="connsiteX108" fmla="*/ 10905248 w 12191993"/>
              <a:gd name="connsiteY108" fmla="*/ 636425 h 6858000"/>
              <a:gd name="connsiteX109" fmla="*/ 10947076 w 12191993"/>
              <a:gd name="connsiteY109" fmla="*/ 632082 h 6858000"/>
              <a:gd name="connsiteX110" fmla="*/ 10986511 w 12191993"/>
              <a:gd name="connsiteY110" fmla="*/ 617815 h 6858000"/>
              <a:gd name="connsiteX111" fmla="*/ 10910742 w 12191993"/>
              <a:gd name="connsiteY111" fmla="*/ 516524 h 6858000"/>
              <a:gd name="connsiteX112" fmla="*/ 11429247 w 12191993"/>
              <a:gd name="connsiteY112" fmla="*/ 443148 h 6858000"/>
              <a:gd name="connsiteX113" fmla="*/ 11368810 w 12191993"/>
              <a:gd name="connsiteY113" fmla="*/ 433046 h 6858000"/>
              <a:gd name="connsiteX114" fmla="*/ 11368721 w 12191993"/>
              <a:gd name="connsiteY114" fmla="*/ 433046 h 6858000"/>
              <a:gd name="connsiteX115" fmla="*/ 11429247 w 12191993"/>
              <a:gd name="connsiteY115" fmla="*/ 443148 h 6858000"/>
              <a:gd name="connsiteX116" fmla="*/ 8469189 w 12191993"/>
              <a:gd name="connsiteY116" fmla="*/ 0 h 6858000"/>
              <a:gd name="connsiteX117" fmla="*/ 12191992 w 12191993"/>
              <a:gd name="connsiteY117" fmla="*/ 0 h 6858000"/>
              <a:gd name="connsiteX118" fmla="*/ 12191992 w 12191993"/>
              <a:gd name="connsiteY118" fmla="*/ 4 h 6858000"/>
              <a:gd name="connsiteX119" fmla="*/ 12191993 w 12191993"/>
              <a:gd name="connsiteY119" fmla="*/ 4 h 6858000"/>
              <a:gd name="connsiteX120" fmla="*/ 12191993 w 12191993"/>
              <a:gd name="connsiteY120" fmla="*/ 6858000 h 6858000"/>
              <a:gd name="connsiteX121" fmla="*/ 9829793 w 12191993"/>
              <a:gd name="connsiteY121" fmla="*/ 6858000 h 6858000"/>
              <a:gd name="connsiteX122" fmla="*/ 6553993 w 12191993"/>
              <a:gd name="connsiteY122" fmla="*/ 6858000 h 6858000"/>
              <a:gd name="connsiteX123" fmla="*/ 0 w 12191993"/>
              <a:gd name="connsiteY123" fmla="*/ 6858000 h 6858000"/>
              <a:gd name="connsiteX124" fmla="*/ 0 w 12191993"/>
              <a:gd name="connsiteY124" fmla="*/ 4 h 6858000"/>
              <a:gd name="connsiteX125" fmla="*/ 6577864 w 12191993"/>
              <a:gd name="connsiteY125" fmla="*/ 4 h 6858000"/>
              <a:gd name="connsiteX126" fmla="*/ 8469189 w 12191993"/>
              <a:gd name="connsiteY126" fmla="*/ 4 h 6858000"/>
              <a:gd name="connsiteX127" fmla="*/ 8469189 w 12191993"/>
              <a:gd name="connsiteY12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233933 w 12191993"/>
              <a:gd name="connsiteY65" fmla="*/ 631461 h 6858000"/>
              <a:gd name="connsiteX66" fmla="*/ 11233933 w 12191993"/>
              <a:gd name="connsiteY66" fmla="*/ 595305 h 6858000"/>
              <a:gd name="connsiteX67" fmla="*/ 11206816 w 12191993"/>
              <a:gd name="connsiteY67" fmla="*/ 544704 h 6858000"/>
              <a:gd name="connsiteX68" fmla="*/ 11224983 w 12191993"/>
              <a:gd name="connsiteY68" fmla="*/ 523258 h 6858000"/>
              <a:gd name="connsiteX69" fmla="*/ 11230300 w 12191993"/>
              <a:gd name="connsiteY69" fmla="*/ 509611 h 6858000"/>
              <a:gd name="connsiteX70" fmla="*/ 11232250 w 12191993"/>
              <a:gd name="connsiteY70" fmla="*/ 492774 h 6858000"/>
              <a:gd name="connsiteX71" fmla="*/ 11592216 w 12191993"/>
              <a:gd name="connsiteY71" fmla="*/ 434286 h 6858000"/>
              <a:gd name="connsiteX72" fmla="*/ 11565808 w 12191993"/>
              <a:gd name="connsiteY72" fmla="*/ 438008 h 6858000"/>
              <a:gd name="connsiteX73" fmla="*/ 11544628 w 12191993"/>
              <a:gd name="connsiteY73" fmla="*/ 449085 h 6858000"/>
              <a:gd name="connsiteX74" fmla="*/ 11530095 w 12191993"/>
              <a:gd name="connsiteY74" fmla="*/ 467518 h 6858000"/>
              <a:gd name="connsiteX75" fmla="*/ 11523803 w 12191993"/>
              <a:gd name="connsiteY75" fmla="*/ 493660 h 6858000"/>
              <a:gd name="connsiteX76" fmla="*/ 11564833 w 12191993"/>
              <a:gd name="connsiteY76" fmla="*/ 496673 h 6858000"/>
              <a:gd name="connsiteX77" fmla="*/ 11572100 w 12191993"/>
              <a:gd name="connsiteY77" fmla="*/ 479127 h 6858000"/>
              <a:gd name="connsiteX78" fmla="*/ 11590001 w 12191993"/>
              <a:gd name="connsiteY78" fmla="*/ 472037 h 6858000"/>
              <a:gd name="connsiteX79" fmla="*/ 11606661 w 12191993"/>
              <a:gd name="connsiteY79" fmla="*/ 477620 h 6858000"/>
              <a:gd name="connsiteX80" fmla="*/ 11613750 w 12191993"/>
              <a:gd name="connsiteY80" fmla="*/ 493040 h 6858000"/>
              <a:gd name="connsiteX81" fmla="*/ 11607990 w 12191993"/>
              <a:gd name="connsiteY81" fmla="*/ 508371 h 6858000"/>
              <a:gd name="connsiteX82" fmla="*/ 11596470 w 12191993"/>
              <a:gd name="connsiteY82" fmla="*/ 520157 h 6858000"/>
              <a:gd name="connsiteX83" fmla="*/ 11521233 w 12191993"/>
              <a:gd name="connsiteY83" fmla="*/ 631284 h 6858000"/>
              <a:gd name="connsiteX84" fmla="*/ 11656553 w 12191993"/>
              <a:gd name="connsiteY84" fmla="*/ 631284 h 6858000"/>
              <a:gd name="connsiteX85" fmla="*/ 11656553 w 12191993"/>
              <a:gd name="connsiteY85" fmla="*/ 595128 h 6858000"/>
              <a:gd name="connsiteX86" fmla="*/ 11570593 w 12191993"/>
              <a:gd name="connsiteY86" fmla="*/ 595128 h 6858000"/>
              <a:gd name="connsiteX87" fmla="*/ 11629436 w 12191993"/>
              <a:gd name="connsiteY87" fmla="*/ 544527 h 6858000"/>
              <a:gd name="connsiteX88" fmla="*/ 11639538 w 12191993"/>
              <a:gd name="connsiteY88" fmla="*/ 534425 h 6858000"/>
              <a:gd name="connsiteX89" fmla="*/ 11647603 w 12191993"/>
              <a:gd name="connsiteY89" fmla="*/ 523081 h 6858000"/>
              <a:gd name="connsiteX90" fmla="*/ 11652920 w 12191993"/>
              <a:gd name="connsiteY90" fmla="*/ 509434 h 6858000"/>
              <a:gd name="connsiteX91" fmla="*/ 11654869 w 12191993"/>
              <a:gd name="connsiteY91" fmla="*/ 492597 h 6858000"/>
              <a:gd name="connsiteX92" fmla="*/ 11650084 w 12191993"/>
              <a:gd name="connsiteY92" fmla="*/ 467163 h 6858000"/>
              <a:gd name="connsiteX93" fmla="*/ 11636791 w 12191993"/>
              <a:gd name="connsiteY93" fmla="*/ 448997 h 6858000"/>
              <a:gd name="connsiteX94" fmla="*/ 11616852 w 12191993"/>
              <a:gd name="connsiteY94" fmla="*/ 438008 h 6858000"/>
              <a:gd name="connsiteX95" fmla="*/ 11592216 w 12191993"/>
              <a:gd name="connsiteY95" fmla="*/ 434286 h 6858000"/>
              <a:gd name="connsiteX96" fmla="*/ 10744200 w 12191993"/>
              <a:gd name="connsiteY96" fmla="*/ 619125 h 6858000"/>
              <a:gd name="connsiteX97" fmla="*/ 10610948 w 12191993"/>
              <a:gd name="connsiteY97" fmla="*/ 436856 h 6858000"/>
              <a:gd name="connsiteX98" fmla="*/ 10587287 w 12191993"/>
              <a:gd name="connsiteY98" fmla="*/ 448731 h 6858000"/>
              <a:gd name="connsiteX99" fmla="*/ 10571512 w 12191993"/>
              <a:gd name="connsiteY99" fmla="*/ 521752 h 6858000"/>
              <a:gd name="connsiteX100" fmla="*/ 10610239 w 12191993"/>
              <a:gd name="connsiteY100" fmla="*/ 547185 h 6858000"/>
              <a:gd name="connsiteX101" fmla="*/ 10632127 w 12191993"/>
              <a:gd name="connsiteY101" fmla="*/ 554275 h 6858000"/>
              <a:gd name="connsiteX102" fmla="*/ 10646306 w 12191993"/>
              <a:gd name="connsiteY102" fmla="*/ 592026 h 6858000"/>
              <a:gd name="connsiteX103" fmla="*/ 10744200 w 12191993"/>
              <a:gd name="connsiteY103" fmla="*/ 619125 h 6858000"/>
              <a:gd name="connsiteX104" fmla="*/ 10986511 w 12191993"/>
              <a:gd name="connsiteY104" fmla="*/ 617815 h 6858000"/>
              <a:gd name="connsiteX105" fmla="*/ 10863420 w 12191993"/>
              <a:gd name="connsiteY105" fmla="*/ 439869 h 6858000"/>
              <a:gd name="connsiteX106" fmla="*/ 10830277 w 12191993"/>
              <a:gd name="connsiteY106" fmla="*/ 460252 h 6858000"/>
              <a:gd name="connsiteX107" fmla="*/ 10863420 w 12191993"/>
              <a:gd name="connsiteY107" fmla="*/ 629335 h 6858000"/>
              <a:gd name="connsiteX108" fmla="*/ 10905248 w 12191993"/>
              <a:gd name="connsiteY108" fmla="*/ 636425 h 6858000"/>
              <a:gd name="connsiteX109" fmla="*/ 10947076 w 12191993"/>
              <a:gd name="connsiteY109" fmla="*/ 632082 h 6858000"/>
              <a:gd name="connsiteX110" fmla="*/ 10986511 w 12191993"/>
              <a:gd name="connsiteY110" fmla="*/ 617815 h 6858000"/>
              <a:gd name="connsiteX111" fmla="*/ 11429247 w 12191993"/>
              <a:gd name="connsiteY111" fmla="*/ 443148 h 6858000"/>
              <a:gd name="connsiteX112" fmla="*/ 11368810 w 12191993"/>
              <a:gd name="connsiteY112" fmla="*/ 433046 h 6858000"/>
              <a:gd name="connsiteX113" fmla="*/ 11368721 w 12191993"/>
              <a:gd name="connsiteY113" fmla="*/ 433046 h 6858000"/>
              <a:gd name="connsiteX114" fmla="*/ 11429247 w 12191993"/>
              <a:gd name="connsiteY114" fmla="*/ 443148 h 6858000"/>
              <a:gd name="connsiteX115" fmla="*/ 8469189 w 12191993"/>
              <a:gd name="connsiteY115" fmla="*/ 0 h 6858000"/>
              <a:gd name="connsiteX116" fmla="*/ 12191992 w 12191993"/>
              <a:gd name="connsiteY116" fmla="*/ 0 h 6858000"/>
              <a:gd name="connsiteX117" fmla="*/ 12191992 w 12191993"/>
              <a:gd name="connsiteY117" fmla="*/ 4 h 6858000"/>
              <a:gd name="connsiteX118" fmla="*/ 12191993 w 12191993"/>
              <a:gd name="connsiteY118" fmla="*/ 4 h 6858000"/>
              <a:gd name="connsiteX119" fmla="*/ 12191993 w 12191993"/>
              <a:gd name="connsiteY119" fmla="*/ 6858000 h 6858000"/>
              <a:gd name="connsiteX120" fmla="*/ 9829793 w 12191993"/>
              <a:gd name="connsiteY120" fmla="*/ 6858000 h 6858000"/>
              <a:gd name="connsiteX121" fmla="*/ 6553993 w 12191993"/>
              <a:gd name="connsiteY121" fmla="*/ 6858000 h 6858000"/>
              <a:gd name="connsiteX122" fmla="*/ 0 w 12191993"/>
              <a:gd name="connsiteY122" fmla="*/ 6858000 h 6858000"/>
              <a:gd name="connsiteX123" fmla="*/ 0 w 12191993"/>
              <a:gd name="connsiteY123" fmla="*/ 4 h 6858000"/>
              <a:gd name="connsiteX124" fmla="*/ 6577864 w 12191993"/>
              <a:gd name="connsiteY124" fmla="*/ 4 h 6858000"/>
              <a:gd name="connsiteX125" fmla="*/ 8469189 w 12191993"/>
              <a:gd name="connsiteY125" fmla="*/ 4 h 6858000"/>
              <a:gd name="connsiteX126" fmla="*/ 8469189 w 12191993"/>
              <a:gd name="connsiteY12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29607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0729607 w 12191993"/>
              <a:gd name="connsiteY44" fmla="*/ 437742 h 6858000"/>
              <a:gd name="connsiteX45" fmla="*/ 11759616 w 12191993"/>
              <a:gd name="connsiteY45" fmla="*/ 435703 h 6858000"/>
              <a:gd name="connsiteX46" fmla="*/ 11696254 w 12191993"/>
              <a:gd name="connsiteY46" fmla="*/ 489140 h 6858000"/>
              <a:gd name="connsiteX47" fmla="*/ 11719561 w 12191993"/>
              <a:gd name="connsiteY47" fmla="*/ 515991 h 6858000"/>
              <a:gd name="connsiteX48" fmla="*/ 11758553 w 12191993"/>
              <a:gd name="connsiteY48" fmla="*/ 481784 h 6858000"/>
              <a:gd name="connsiteX49" fmla="*/ 11758553 w 12191993"/>
              <a:gd name="connsiteY49" fmla="*/ 629865 h 6858000"/>
              <a:gd name="connsiteX50" fmla="*/ 11797988 w 12191993"/>
              <a:gd name="connsiteY50" fmla="*/ 629865 h 6858000"/>
              <a:gd name="connsiteX51" fmla="*/ 11797988 w 12191993"/>
              <a:gd name="connsiteY51" fmla="*/ 435703 h 6858000"/>
              <a:gd name="connsiteX52" fmla="*/ 11759616 w 12191993"/>
              <a:gd name="connsiteY52" fmla="*/ 435703 h 6858000"/>
              <a:gd name="connsiteX53" fmla="*/ 11232250 w 12191993"/>
              <a:gd name="connsiteY53" fmla="*/ 492774 h 6858000"/>
              <a:gd name="connsiteX54" fmla="*/ 11143188 w 12191993"/>
              <a:gd name="connsiteY54" fmla="*/ 438185 h 6858000"/>
              <a:gd name="connsiteX55" fmla="*/ 11122009 w 12191993"/>
              <a:gd name="connsiteY55" fmla="*/ 449262 h 6858000"/>
              <a:gd name="connsiteX56" fmla="*/ 11107475 w 12191993"/>
              <a:gd name="connsiteY56" fmla="*/ 467695 h 6858000"/>
              <a:gd name="connsiteX57" fmla="*/ 11101183 w 12191993"/>
              <a:gd name="connsiteY57" fmla="*/ 493837 h 6858000"/>
              <a:gd name="connsiteX58" fmla="*/ 11142302 w 12191993"/>
              <a:gd name="connsiteY58" fmla="*/ 496850 h 6858000"/>
              <a:gd name="connsiteX59" fmla="*/ 11149569 w 12191993"/>
              <a:gd name="connsiteY59" fmla="*/ 479304 h 6858000"/>
              <a:gd name="connsiteX60" fmla="*/ 11167470 w 12191993"/>
              <a:gd name="connsiteY60" fmla="*/ 472214 h 6858000"/>
              <a:gd name="connsiteX61" fmla="*/ 11184130 w 12191993"/>
              <a:gd name="connsiteY61" fmla="*/ 477797 h 6858000"/>
              <a:gd name="connsiteX62" fmla="*/ 11191219 w 12191993"/>
              <a:gd name="connsiteY62" fmla="*/ 493217 h 6858000"/>
              <a:gd name="connsiteX63" fmla="*/ 11185459 w 12191993"/>
              <a:gd name="connsiteY63" fmla="*/ 508548 h 6858000"/>
              <a:gd name="connsiteX64" fmla="*/ 11173939 w 12191993"/>
              <a:gd name="connsiteY64" fmla="*/ 520334 h 6858000"/>
              <a:gd name="connsiteX65" fmla="*/ 11233933 w 12191993"/>
              <a:gd name="connsiteY65" fmla="*/ 631461 h 6858000"/>
              <a:gd name="connsiteX66" fmla="*/ 11233933 w 12191993"/>
              <a:gd name="connsiteY66" fmla="*/ 595305 h 6858000"/>
              <a:gd name="connsiteX67" fmla="*/ 11206816 w 12191993"/>
              <a:gd name="connsiteY67" fmla="*/ 544704 h 6858000"/>
              <a:gd name="connsiteX68" fmla="*/ 11224983 w 12191993"/>
              <a:gd name="connsiteY68" fmla="*/ 523258 h 6858000"/>
              <a:gd name="connsiteX69" fmla="*/ 11230300 w 12191993"/>
              <a:gd name="connsiteY69" fmla="*/ 509611 h 6858000"/>
              <a:gd name="connsiteX70" fmla="*/ 11232250 w 12191993"/>
              <a:gd name="connsiteY70" fmla="*/ 492774 h 6858000"/>
              <a:gd name="connsiteX71" fmla="*/ 11592216 w 12191993"/>
              <a:gd name="connsiteY71" fmla="*/ 434286 h 6858000"/>
              <a:gd name="connsiteX72" fmla="*/ 11565808 w 12191993"/>
              <a:gd name="connsiteY72" fmla="*/ 438008 h 6858000"/>
              <a:gd name="connsiteX73" fmla="*/ 11544628 w 12191993"/>
              <a:gd name="connsiteY73" fmla="*/ 449085 h 6858000"/>
              <a:gd name="connsiteX74" fmla="*/ 11530095 w 12191993"/>
              <a:gd name="connsiteY74" fmla="*/ 467518 h 6858000"/>
              <a:gd name="connsiteX75" fmla="*/ 11523803 w 12191993"/>
              <a:gd name="connsiteY75" fmla="*/ 493660 h 6858000"/>
              <a:gd name="connsiteX76" fmla="*/ 11564833 w 12191993"/>
              <a:gd name="connsiteY76" fmla="*/ 496673 h 6858000"/>
              <a:gd name="connsiteX77" fmla="*/ 11572100 w 12191993"/>
              <a:gd name="connsiteY77" fmla="*/ 479127 h 6858000"/>
              <a:gd name="connsiteX78" fmla="*/ 11590001 w 12191993"/>
              <a:gd name="connsiteY78" fmla="*/ 472037 h 6858000"/>
              <a:gd name="connsiteX79" fmla="*/ 11606661 w 12191993"/>
              <a:gd name="connsiteY79" fmla="*/ 477620 h 6858000"/>
              <a:gd name="connsiteX80" fmla="*/ 11613750 w 12191993"/>
              <a:gd name="connsiteY80" fmla="*/ 493040 h 6858000"/>
              <a:gd name="connsiteX81" fmla="*/ 11607990 w 12191993"/>
              <a:gd name="connsiteY81" fmla="*/ 508371 h 6858000"/>
              <a:gd name="connsiteX82" fmla="*/ 11596470 w 12191993"/>
              <a:gd name="connsiteY82" fmla="*/ 520157 h 6858000"/>
              <a:gd name="connsiteX83" fmla="*/ 11521233 w 12191993"/>
              <a:gd name="connsiteY83" fmla="*/ 631284 h 6858000"/>
              <a:gd name="connsiteX84" fmla="*/ 11656553 w 12191993"/>
              <a:gd name="connsiteY84" fmla="*/ 631284 h 6858000"/>
              <a:gd name="connsiteX85" fmla="*/ 11656553 w 12191993"/>
              <a:gd name="connsiteY85" fmla="*/ 595128 h 6858000"/>
              <a:gd name="connsiteX86" fmla="*/ 11570593 w 12191993"/>
              <a:gd name="connsiteY86" fmla="*/ 595128 h 6858000"/>
              <a:gd name="connsiteX87" fmla="*/ 11629436 w 12191993"/>
              <a:gd name="connsiteY87" fmla="*/ 544527 h 6858000"/>
              <a:gd name="connsiteX88" fmla="*/ 11639538 w 12191993"/>
              <a:gd name="connsiteY88" fmla="*/ 534425 h 6858000"/>
              <a:gd name="connsiteX89" fmla="*/ 11647603 w 12191993"/>
              <a:gd name="connsiteY89" fmla="*/ 523081 h 6858000"/>
              <a:gd name="connsiteX90" fmla="*/ 11652920 w 12191993"/>
              <a:gd name="connsiteY90" fmla="*/ 509434 h 6858000"/>
              <a:gd name="connsiteX91" fmla="*/ 11654869 w 12191993"/>
              <a:gd name="connsiteY91" fmla="*/ 492597 h 6858000"/>
              <a:gd name="connsiteX92" fmla="*/ 11650084 w 12191993"/>
              <a:gd name="connsiteY92" fmla="*/ 467163 h 6858000"/>
              <a:gd name="connsiteX93" fmla="*/ 11636791 w 12191993"/>
              <a:gd name="connsiteY93" fmla="*/ 448997 h 6858000"/>
              <a:gd name="connsiteX94" fmla="*/ 11616852 w 12191993"/>
              <a:gd name="connsiteY94" fmla="*/ 438008 h 6858000"/>
              <a:gd name="connsiteX95" fmla="*/ 11592216 w 12191993"/>
              <a:gd name="connsiteY95" fmla="*/ 434286 h 6858000"/>
              <a:gd name="connsiteX96" fmla="*/ 10744200 w 12191993"/>
              <a:gd name="connsiteY96" fmla="*/ 619125 h 6858000"/>
              <a:gd name="connsiteX97" fmla="*/ 10610948 w 12191993"/>
              <a:gd name="connsiteY97" fmla="*/ 436856 h 6858000"/>
              <a:gd name="connsiteX98" fmla="*/ 10587287 w 12191993"/>
              <a:gd name="connsiteY98" fmla="*/ 448731 h 6858000"/>
              <a:gd name="connsiteX99" fmla="*/ 10571512 w 12191993"/>
              <a:gd name="connsiteY99" fmla="*/ 521752 h 6858000"/>
              <a:gd name="connsiteX100" fmla="*/ 10610239 w 12191993"/>
              <a:gd name="connsiteY100" fmla="*/ 547185 h 6858000"/>
              <a:gd name="connsiteX101" fmla="*/ 10632127 w 12191993"/>
              <a:gd name="connsiteY101" fmla="*/ 554275 h 6858000"/>
              <a:gd name="connsiteX102" fmla="*/ 10646306 w 12191993"/>
              <a:gd name="connsiteY102" fmla="*/ 592026 h 6858000"/>
              <a:gd name="connsiteX103" fmla="*/ 10744200 w 12191993"/>
              <a:gd name="connsiteY103" fmla="*/ 619125 h 6858000"/>
              <a:gd name="connsiteX104" fmla="*/ 10986511 w 12191993"/>
              <a:gd name="connsiteY104" fmla="*/ 617815 h 6858000"/>
              <a:gd name="connsiteX105" fmla="*/ 10863420 w 12191993"/>
              <a:gd name="connsiteY105" fmla="*/ 439869 h 6858000"/>
              <a:gd name="connsiteX106" fmla="*/ 10863420 w 12191993"/>
              <a:gd name="connsiteY106" fmla="*/ 629335 h 6858000"/>
              <a:gd name="connsiteX107" fmla="*/ 10905248 w 12191993"/>
              <a:gd name="connsiteY107" fmla="*/ 636425 h 6858000"/>
              <a:gd name="connsiteX108" fmla="*/ 10947076 w 12191993"/>
              <a:gd name="connsiteY108" fmla="*/ 632082 h 6858000"/>
              <a:gd name="connsiteX109" fmla="*/ 10986511 w 12191993"/>
              <a:gd name="connsiteY109" fmla="*/ 617815 h 6858000"/>
              <a:gd name="connsiteX110" fmla="*/ 11429247 w 12191993"/>
              <a:gd name="connsiteY110" fmla="*/ 443148 h 6858000"/>
              <a:gd name="connsiteX111" fmla="*/ 11368810 w 12191993"/>
              <a:gd name="connsiteY111" fmla="*/ 433046 h 6858000"/>
              <a:gd name="connsiteX112" fmla="*/ 11368721 w 12191993"/>
              <a:gd name="connsiteY112" fmla="*/ 433046 h 6858000"/>
              <a:gd name="connsiteX113" fmla="*/ 11429247 w 12191993"/>
              <a:gd name="connsiteY113" fmla="*/ 443148 h 6858000"/>
              <a:gd name="connsiteX114" fmla="*/ 8469189 w 12191993"/>
              <a:gd name="connsiteY114" fmla="*/ 0 h 6858000"/>
              <a:gd name="connsiteX115" fmla="*/ 12191992 w 12191993"/>
              <a:gd name="connsiteY115" fmla="*/ 0 h 6858000"/>
              <a:gd name="connsiteX116" fmla="*/ 12191992 w 12191993"/>
              <a:gd name="connsiteY116" fmla="*/ 4 h 6858000"/>
              <a:gd name="connsiteX117" fmla="*/ 12191993 w 12191993"/>
              <a:gd name="connsiteY117" fmla="*/ 4 h 6858000"/>
              <a:gd name="connsiteX118" fmla="*/ 12191993 w 12191993"/>
              <a:gd name="connsiteY118" fmla="*/ 6858000 h 6858000"/>
              <a:gd name="connsiteX119" fmla="*/ 9829793 w 12191993"/>
              <a:gd name="connsiteY119" fmla="*/ 6858000 h 6858000"/>
              <a:gd name="connsiteX120" fmla="*/ 6553993 w 12191993"/>
              <a:gd name="connsiteY120" fmla="*/ 6858000 h 6858000"/>
              <a:gd name="connsiteX121" fmla="*/ 0 w 12191993"/>
              <a:gd name="connsiteY121" fmla="*/ 6858000 h 6858000"/>
              <a:gd name="connsiteX122" fmla="*/ 0 w 12191993"/>
              <a:gd name="connsiteY122" fmla="*/ 4 h 6858000"/>
              <a:gd name="connsiteX123" fmla="*/ 6577864 w 12191993"/>
              <a:gd name="connsiteY123" fmla="*/ 4 h 6858000"/>
              <a:gd name="connsiteX124" fmla="*/ 8469189 w 12191993"/>
              <a:gd name="connsiteY124" fmla="*/ 4 h 6858000"/>
              <a:gd name="connsiteX125" fmla="*/ 8469189 w 12191993"/>
              <a:gd name="connsiteY12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571512 w 12191993"/>
              <a:gd name="connsiteY98" fmla="*/ 521752 h 6858000"/>
              <a:gd name="connsiteX99" fmla="*/ 10610239 w 12191993"/>
              <a:gd name="connsiteY99" fmla="*/ 547185 h 6858000"/>
              <a:gd name="connsiteX100" fmla="*/ 10632127 w 12191993"/>
              <a:gd name="connsiteY100" fmla="*/ 554275 h 6858000"/>
              <a:gd name="connsiteX101" fmla="*/ 10646306 w 12191993"/>
              <a:gd name="connsiteY101" fmla="*/ 592026 h 6858000"/>
              <a:gd name="connsiteX102" fmla="*/ 10744200 w 12191993"/>
              <a:gd name="connsiteY102" fmla="*/ 619125 h 6858000"/>
              <a:gd name="connsiteX103" fmla="*/ 10986511 w 12191993"/>
              <a:gd name="connsiteY103" fmla="*/ 617815 h 6858000"/>
              <a:gd name="connsiteX104" fmla="*/ 10863420 w 12191993"/>
              <a:gd name="connsiteY104" fmla="*/ 439869 h 6858000"/>
              <a:gd name="connsiteX105" fmla="*/ 10863420 w 12191993"/>
              <a:gd name="connsiteY105" fmla="*/ 629335 h 6858000"/>
              <a:gd name="connsiteX106" fmla="*/ 10905248 w 12191993"/>
              <a:gd name="connsiteY106" fmla="*/ 636425 h 6858000"/>
              <a:gd name="connsiteX107" fmla="*/ 10947076 w 12191993"/>
              <a:gd name="connsiteY107" fmla="*/ 632082 h 6858000"/>
              <a:gd name="connsiteX108" fmla="*/ 10986511 w 12191993"/>
              <a:gd name="connsiteY108" fmla="*/ 617815 h 6858000"/>
              <a:gd name="connsiteX109" fmla="*/ 11429247 w 12191993"/>
              <a:gd name="connsiteY109" fmla="*/ 443148 h 6858000"/>
              <a:gd name="connsiteX110" fmla="*/ 11368810 w 12191993"/>
              <a:gd name="connsiteY110" fmla="*/ 433046 h 6858000"/>
              <a:gd name="connsiteX111" fmla="*/ 11368721 w 12191993"/>
              <a:gd name="connsiteY111" fmla="*/ 433046 h 6858000"/>
              <a:gd name="connsiteX112" fmla="*/ 11429247 w 12191993"/>
              <a:gd name="connsiteY112" fmla="*/ 443148 h 6858000"/>
              <a:gd name="connsiteX113" fmla="*/ 8469189 w 12191993"/>
              <a:gd name="connsiteY113" fmla="*/ 0 h 6858000"/>
              <a:gd name="connsiteX114" fmla="*/ 12191992 w 12191993"/>
              <a:gd name="connsiteY114" fmla="*/ 0 h 6858000"/>
              <a:gd name="connsiteX115" fmla="*/ 12191992 w 12191993"/>
              <a:gd name="connsiteY115" fmla="*/ 4 h 6858000"/>
              <a:gd name="connsiteX116" fmla="*/ 12191993 w 12191993"/>
              <a:gd name="connsiteY116" fmla="*/ 4 h 6858000"/>
              <a:gd name="connsiteX117" fmla="*/ 12191993 w 12191993"/>
              <a:gd name="connsiteY117" fmla="*/ 6858000 h 6858000"/>
              <a:gd name="connsiteX118" fmla="*/ 9829793 w 12191993"/>
              <a:gd name="connsiteY118" fmla="*/ 6858000 h 6858000"/>
              <a:gd name="connsiteX119" fmla="*/ 6553993 w 12191993"/>
              <a:gd name="connsiteY119" fmla="*/ 6858000 h 6858000"/>
              <a:gd name="connsiteX120" fmla="*/ 0 w 12191993"/>
              <a:gd name="connsiteY120" fmla="*/ 6858000 h 6858000"/>
              <a:gd name="connsiteX121" fmla="*/ 0 w 12191993"/>
              <a:gd name="connsiteY121" fmla="*/ 4 h 6858000"/>
              <a:gd name="connsiteX122" fmla="*/ 6577864 w 12191993"/>
              <a:gd name="connsiteY122" fmla="*/ 4 h 6858000"/>
              <a:gd name="connsiteX123" fmla="*/ 8469189 w 12191993"/>
              <a:gd name="connsiteY123" fmla="*/ 4 h 6858000"/>
              <a:gd name="connsiteX124" fmla="*/ 8469189 w 12191993"/>
              <a:gd name="connsiteY12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571512 w 12191993"/>
              <a:gd name="connsiteY98" fmla="*/ 521752 h 6858000"/>
              <a:gd name="connsiteX99" fmla="*/ 10610239 w 12191993"/>
              <a:gd name="connsiteY99" fmla="*/ 547185 h 6858000"/>
              <a:gd name="connsiteX100" fmla="*/ 10632127 w 12191993"/>
              <a:gd name="connsiteY100" fmla="*/ 554275 h 6858000"/>
              <a:gd name="connsiteX101" fmla="*/ 10744200 w 12191993"/>
              <a:gd name="connsiteY101" fmla="*/ 619125 h 6858000"/>
              <a:gd name="connsiteX102" fmla="*/ 10986511 w 12191993"/>
              <a:gd name="connsiteY102" fmla="*/ 617815 h 6858000"/>
              <a:gd name="connsiteX103" fmla="*/ 10863420 w 12191993"/>
              <a:gd name="connsiteY103" fmla="*/ 439869 h 6858000"/>
              <a:gd name="connsiteX104" fmla="*/ 10863420 w 12191993"/>
              <a:gd name="connsiteY104" fmla="*/ 629335 h 6858000"/>
              <a:gd name="connsiteX105" fmla="*/ 10905248 w 12191993"/>
              <a:gd name="connsiteY105" fmla="*/ 636425 h 6858000"/>
              <a:gd name="connsiteX106" fmla="*/ 10947076 w 12191993"/>
              <a:gd name="connsiteY106" fmla="*/ 632082 h 6858000"/>
              <a:gd name="connsiteX107" fmla="*/ 10986511 w 12191993"/>
              <a:gd name="connsiteY107" fmla="*/ 617815 h 6858000"/>
              <a:gd name="connsiteX108" fmla="*/ 11429247 w 12191993"/>
              <a:gd name="connsiteY108" fmla="*/ 443148 h 6858000"/>
              <a:gd name="connsiteX109" fmla="*/ 11368810 w 12191993"/>
              <a:gd name="connsiteY109" fmla="*/ 433046 h 6858000"/>
              <a:gd name="connsiteX110" fmla="*/ 11368721 w 12191993"/>
              <a:gd name="connsiteY110" fmla="*/ 433046 h 6858000"/>
              <a:gd name="connsiteX111" fmla="*/ 11429247 w 12191993"/>
              <a:gd name="connsiteY111" fmla="*/ 443148 h 6858000"/>
              <a:gd name="connsiteX112" fmla="*/ 8469189 w 12191993"/>
              <a:gd name="connsiteY112" fmla="*/ 0 h 6858000"/>
              <a:gd name="connsiteX113" fmla="*/ 12191992 w 12191993"/>
              <a:gd name="connsiteY113" fmla="*/ 0 h 6858000"/>
              <a:gd name="connsiteX114" fmla="*/ 12191992 w 12191993"/>
              <a:gd name="connsiteY114" fmla="*/ 4 h 6858000"/>
              <a:gd name="connsiteX115" fmla="*/ 12191993 w 12191993"/>
              <a:gd name="connsiteY115" fmla="*/ 4 h 6858000"/>
              <a:gd name="connsiteX116" fmla="*/ 12191993 w 12191993"/>
              <a:gd name="connsiteY116" fmla="*/ 6858000 h 6858000"/>
              <a:gd name="connsiteX117" fmla="*/ 9829793 w 12191993"/>
              <a:gd name="connsiteY117" fmla="*/ 6858000 h 6858000"/>
              <a:gd name="connsiteX118" fmla="*/ 6553993 w 12191993"/>
              <a:gd name="connsiteY118" fmla="*/ 6858000 h 6858000"/>
              <a:gd name="connsiteX119" fmla="*/ 0 w 12191993"/>
              <a:gd name="connsiteY119" fmla="*/ 6858000 h 6858000"/>
              <a:gd name="connsiteX120" fmla="*/ 0 w 12191993"/>
              <a:gd name="connsiteY120" fmla="*/ 4 h 6858000"/>
              <a:gd name="connsiteX121" fmla="*/ 6577864 w 12191993"/>
              <a:gd name="connsiteY121" fmla="*/ 4 h 6858000"/>
              <a:gd name="connsiteX122" fmla="*/ 8469189 w 12191993"/>
              <a:gd name="connsiteY122" fmla="*/ 4 h 6858000"/>
              <a:gd name="connsiteX123" fmla="*/ 8469189 w 12191993"/>
              <a:gd name="connsiteY12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571512 w 12191993"/>
              <a:gd name="connsiteY98" fmla="*/ 521752 h 6858000"/>
              <a:gd name="connsiteX99" fmla="*/ 10610239 w 12191993"/>
              <a:gd name="connsiteY99" fmla="*/ 547185 h 6858000"/>
              <a:gd name="connsiteX100" fmla="*/ 10744200 w 12191993"/>
              <a:gd name="connsiteY100" fmla="*/ 619125 h 6858000"/>
              <a:gd name="connsiteX101" fmla="*/ 10986511 w 12191993"/>
              <a:gd name="connsiteY101" fmla="*/ 617815 h 6858000"/>
              <a:gd name="connsiteX102" fmla="*/ 10863420 w 12191993"/>
              <a:gd name="connsiteY102" fmla="*/ 439869 h 6858000"/>
              <a:gd name="connsiteX103" fmla="*/ 10863420 w 12191993"/>
              <a:gd name="connsiteY103" fmla="*/ 629335 h 6858000"/>
              <a:gd name="connsiteX104" fmla="*/ 10905248 w 12191993"/>
              <a:gd name="connsiteY104" fmla="*/ 636425 h 6858000"/>
              <a:gd name="connsiteX105" fmla="*/ 10947076 w 12191993"/>
              <a:gd name="connsiteY105" fmla="*/ 632082 h 6858000"/>
              <a:gd name="connsiteX106" fmla="*/ 10986511 w 12191993"/>
              <a:gd name="connsiteY106" fmla="*/ 617815 h 6858000"/>
              <a:gd name="connsiteX107" fmla="*/ 11429247 w 12191993"/>
              <a:gd name="connsiteY107" fmla="*/ 443148 h 6858000"/>
              <a:gd name="connsiteX108" fmla="*/ 11368810 w 12191993"/>
              <a:gd name="connsiteY108" fmla="*/ 433046 h 6858000"/>
              <a:gd name="connsiteX109" fmla="*/ 11368721 w 12191993"/>
              <a:gd name="connsiteY109" fmla="*/ 433046 h 6858000"/>
              <a:gd name="connsiteX110" fmla="*/ 11429247 w 12191993"/>
              <a:gd name="connsiteY110" fmla="*/ 443148 h 6858000"/>
              <a:gd name="connsiteX111" fmla="*/ 8469189 w 12191993"/>
              <a:gd name="connsiteY111" fmla="*/ 0 h 6858000"/>
              <a:gd name="connsiteX112" fmla="*/ 12191992 w 12191993"/>
              <a:gd name="connsiteY112" fmla="*/ 0 h 6858000"/>
              <a:gd name="connsiteX113" fmla="*/ 12191992 w 12191993"/>
              <a:gd name="connsiteY113" fmla="*/ 4 h 6858000"/>
              <a:gd name="connsiteX114" fmla="*/ 12191993 w 12191993"/>
              <a:gd name="connsiteY114" fmla="*/ 4 h 6858000"/>
              <a:gd name="connsiteX115" fmla="*/ 12191993 w 12191993"/>
              <a:gd name="connsiteY115" fmla="*/ 6858000 h 6858000"/>
              <a:gd name="connsiteX116" fmla="*/ 9829793 w 12191993"/>
              <a:gd name="connsiteY116" fmla="*/ 6858000 h 6858000"/>
              <a:gd name="connsiteX117" fmla="*/ 6553993 w 12191993"/>
              <a:gd name="connsiteY117" fmla="*/ 6858000 h 6858000"/>
              <a:gd name="connsiteX118" fmla="*/ 0 w 12191993"/>
              <a:gd name="connsiteY118" fmla="*/ 6858000 h 6858000"/>
              <a:gd name="connsiteX119" fmla="*/ 0 w 12191993"/>
              <a:gd name="connsiteY119" fmla="*/ 4 h 6858000"/>
              <a:gd name="connsiteX120" fmla="*/ 6577864 w 12191993"/>
              <a:gd name="connsiteY120" fmla="*/ 4 h 6858000"/>
              <a:gd name="connsiteX121" fmla="*/ 8469189 w 12191993"/>
              <a:gd name="connsiteY121" fmla="*/ 4 h 6858000"/>
              <a:gd name="connsiteX122" fmla="*/ 8469189 w 12191993"/>
              <a:gd name="connsiteY12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571512 w 12191993"/>
              <a:gd name="connsiteY98" fmla="*/ 521752 h 6858000"/>
              <a:gd name="connsiteX99" fmla="*/ 10610239 w 12191993"/>
              <a:gd name="connsiteY99" fmla="*/ 547185 h 6858000"/>
              <a:gd name="connsiteX100" fmla="*/ 10744200 w 12191993"/>
              <a:gd name="connsiteY100" fmla="*/ 619125 h 6858000"/>
              <a:gd name="connsiteX101" fmla="*/ 10986511 w 12191993"/>
              <a:gd name="connsiteY101" fmla="*/ 617815 h 6858000"/>
              <a:gd name="connsiteX102" fmla="*/ 10863420 w 12191993"/>
              <a:gd name="connsiteY102" fmla="*/ 439869 h 6858000"/>
              <a:gd name="connsiteX103" fmla="*/ 10863420 w 12191993"/>
              <a:gd name="connsiteY103" fmla="*/ 629335 h 6858000"/>
              <a:gd name="connsiteX104" fmla="*/ 10905248 w 12191993"/>
              <a:gd name="connsiteY104" fmla="*/ 636425 h 6858000"/>
              <a:gd name="connsiteX105" fmla="*/ 10947076 w 12191993"/>
              <a:gd name="connsiteY105" fmla="*/ 632082 h 6858000"/>
              <a:gd name="connsiteX106" fmla="*/ 10986511 w 12191993"/>
              <a:gd name="connsiteY106" fmla="*/ 617815 h 6858000"/>
              <a:gd name="connsiteX107" fmla="*/ 11429247 w 12191993"/>
              <a:gd name="connsiteY107" fmla="*/ 443148 h 6858000"/>
              <a:gd name="connsiteX108" fmla="*/ 11368810 w 12191993"/>
              <a:gd name="connsiteY108" fmla="*/ 433046 h 6858000"/>
              <a:gd name="connsiteX109" fmla="*/ 11368721 w 12191993"/>
              <a:gd name="connsiteY109" fmla="*/ 433046 h 6858000"/>
              <a:gd name="connsiteX110" fmla="*/ 11429247 w 12191993"/>
              <a:gd name="connsiteY110" fmla="*/ 443148 h 6858000"/>
              <a:gd name="connsiteX111" fmla="*/ 8469189 w 12191993"/>
              <a:gd name="connsiteY111" fmla="*/ 0 h 6858000"/>
              <a:gd name="connsiteX112" fmla="*/ 12191992 w 12191993"/>
              <a:gd name="connsiteY112" fmla="*/ 0 h 6858000"/>
              <a:gd name="connsiteX113" fmla="*/ 12191992 w 12191993"/>
              <a:gd name="connsiteY113" fmla="*/ 4 h 6858000"/>
              <a:gd name="connsiteX114" fmla="*/ 12191993 w 12191993"/>
              <a:gd name="connsiteY114" fmla="*/ 4 h 6858000"/>
              <a:gd name="connsiteX115" fmla="*/ 12191993 w 12191993"/>
              <a:gd name="connsiteY115" fmla="*/ 6858000 h 6858000"/>
              <a:gd name="connsiteX116" fmla="*/ 9829793 w 12191993"/>
              <a:gd name="connsiteY116" fmla="*/ 6858000 h 6858000"/>
              <a:gd name="connsiteX117" fmla="*/ 6553993 w 12191993"/>
              <a:gd name="connsiteY117" fmla="*/ 6858000 h 6858000"/>
              <a:gd name="connsiteX118" fmla="*/ 0 w 12191993"/>
              <a:gd name="connsiteY118" fmla="*/ 6858000 h 6858000"/>
              <a:gd name="connsiteX119" fmla="*/ 0 w 12191993"/>
              <a:gd name="connsiteY119" fmla="*/ 4 h 6858000"/>
              <a:gd name="connsiteX120" fmla="*/ 6577864 w 12191993"/>
              <a:gd name="connsiteY120" fmla="*/ 4 h 6858000"/>
              <a:gd name="connsiteX121" fmla="*/ 8469189 w 12191993"/>
              <a:gd name="connsiteY121" fmla="*/ 4 h 6858000"/>
              <a:gd name="connsiteX122" fmla="*/ 8469189 w 12191993"/>
              <a:gd name="connsiteY12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571512 w 12191993"/>
              <a:gd name="connsiteY98" fmla="*/ 521752 h 6858000"/>
              <a:gd name="connsiteX99" fmla="*/ 10744200 w 12191993"/>
              <a:gd name="connsiteY99" fmla="*/ 619125 h 6858000"/>
              <a:gd name="connsiteX100" fmla="*/ 10986511 w 12191993"/>
              <a:gd name="connsiteY100" fmla="*/ 617815 h 6858000"/>
              <a:gd name="connsiteX101" fmla="*/ 10863420 w 12191993"/>
              <a:gd name="connsiteY101" fmla="*/ 439869 h 6858000"/>
              <a:gd name="connsiteX102" fmla="*/ 10863420 w 12191993"/>
              <a:gd name="connsiteY102" fmla="*/ 629335 h 6858000"/>
              <a:gd name="connsiteX103" fmla="*/ 10905248 w 12191993"/>
              <a:gd name="connsiteY103" fmla="*/ 636425 h 6858000"/>
              <a:gd name="connsiteX104" fmla="*/ 10947076 w 12191993"/>
              <a:gd name="connsiteY104" fmla="*/ 632082 h 6858000"/>
              <a:gd name="connsiteX105" fmla="*/ 10986511 w 12191993"/>
              <a:gd name="connsiteY105" fmla="*/ 617815 h 6858000"/>
              <a:gd name="connsiteX106" fmla="*/ 11429247 w 12191993"/>
              <a:gd name="connsiteY106" fmla="*/ 443148 h 6858000"/>
              <a:gd name="connsiteX107" fmla="*/ 11368810 w 12191993"/>
              <a:gd name="connsiteY107" fmla="*/ 433046 h 6858000"/>
              <a:gd name="connsiteX108" fmla="*/ 11368721 w 12191993"/>
              <a:gd name="connsiteY108" fmla="*/ 433046 h 6858000"/>
              <a:gd name="connsiteX109" fmla="*/ 11429247 w 12191993"/>
              <a:gd name="connsiteY109" fmla="*/ 443148 h 6858000"/>
              <a:gd name="connsiteX110" fmla="*/ 8469189 w 12191993"/>
              <a:gd name="connsiteY110" fmla="*/ 0 h 6858000"/>
              <a:gd name="connsiteX111" fmla="*/ 12191992 w 12191993"/>
              <a:gd name="connsiteY111" fmla="*/ 0 h 6858000"/>
              <a:gd name="connsiteX112" fmla="*/ 12191992 w 12191993"/>
              <a:gd name="connsiteY112" fmla="*/ 4 h 6858000"/>
              <a:gd name="connsiteX113" fmla="*/ 12191993 w 12191993"/>
              <a:gd name="connsiteY113" fmla="*/ 4 h 6858000"/>
              <a:gd name="connsiteX114" fmla="*/ 12191993 w 12191993"/>
              <a:gd name="connsiteY114" fmla="*/ 6858000 h 6858000"/>
              <a:gd name="connsiteX115" fmla="*/ 9829793 w 12191993"/>
              <a:gd name="connsiteY115" fmla="*/ 6858000 h 6858000"/>
              <a:gd name="connsiteX116" fmla="*/ 6553993 w 12191993"/>
              <a:gd name="connsiteY116" fmla="*/ 6858000 h 6858000"/>
              <a:gd name="connsiteX117" fmla="*/ 0 w 12191993"/>
              <a:gd name="connsiteY117" fmla="*/ 6858000 h 6858000"/>
              <a:gd name="connsiteX118" fmla="*/ 0 w 12191993"/>
              <a:gd name="connsiteY118" fmla="*/ 4 h 6858000"/>
              <a:gd name="connsiteX119" fmla="*/ 6577864 w 12191993"/>
              <a:gd name="connsiteY119" fmla="*/ 4 h 6858000"/>
              <a:gd name="connsiteX120" fmla="*/ 8469189 w 12191993"/>
              <a:gd name="connsiteY120" fmla="*/ 4 h 6858000"/>
              <a:gd name="connsiteX121" fmla="*/ 8469189 w 12191993"/>
              <a:gd name="connsiteY12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587287 w 12191993"/>
              <a:gd name="connsiteY97" fmla="*/ 448731 h 6858000"/>
              <a:gd name="connsiteX98" fmla="*/ 10744200 w 12191993"/>
              <a:gd name="connsiteY98" fmla="*/ 619125 h 6858000"/>
              <a:gd name="connsiteX99" fmla="*/ 10986511 w 12191993"/>
              <a:gd name="connsiteY99" fmla="*/ 617815 h 6858000"/>
              <a:gd name="connsiteX100" fmla="*/ 10863420 w 12191993"/>
              <a:gd name="connsiteY100" fmla="*/ 439869 h 6858000"/>
              <a:gd name="connsiteX101" fmla="*/ 10863420 w 12191993"/>
              <a:gd name="connsiteY101" fmla="*/ 629335 h 6858000"/>
              <a:gd name="connsiteX102" fmla="*/ 10905248 w 12191993"/>
              <a:gd name="connsiteY102" fmla="*/ 636425 h 6858000"/>
              <a:gd name="connsiteX103" fmla="*/ 10947076 w 12191993"/>
              <a:gd name="connsiteY103" fmla="*/ 632082 h 6858000"/>
              <a:gd name="connsiteX104" fmla="*/ 10986511 w 12191993"/>
              <a:gd name="connsiteY104" fmla="*/ 617815 h 6858000"/>
              <a:gd name="connsiteX105" fmla="*/ 11429247 w 12191993"/>
              <a:gd name="connsiteY105" fmla="*/ 443148 h 6858000"/>
              <a:gd name="connsiteX106" fmla="*/ 11368810 w 12191993"/>
              <a:gd name="connsiteY106" fmla="*/ 433046 h 6858000"/>
              <a:gd name="connsiteX107" fmla="*/ 11368721 w 12191993"/>
              <a:gd name="connsiteY107" fmla="*/ 433046 h 6858000"/>
              <a:gd name="connsiteX108" fmla="*/ 11429247 w 12191993"/>
              <a:gd name="connsiteY108" fmla="*/ 443148 h 6858000"/>
              <a:gd name="connsiteX109" fmla="*/ 8469189 w 12191993"/>
              <a:gd name="connsiteY109" fmla="*/ 0 h 6858000"/>
              <a:gd name="connsiteX110" fmla="*/ 12191992 w 12191993"/>
              <a:gd name="connsiteY110" fmla="*/ 0 h 6858000"/>
              <a:gd name="connsiteX111" fmla="*/ 12191992 w 12191993"/>
              <a:gd name="connsiteY111" fmla="*/ 4 h 6858000"/>
              <a:gd name="connsiteX112" fmla="*/ 12191993 w 12191993"/>
              <a:gd name="connsiteY112" fmla="*/ 4 h 6858000"/>
              <a:gd name="connsiteX113" fmla="*/ 12191993 w 12191993"/>
              <a:gd name="connsiteY113" fmla="*/ 6858000 h 6858000"/>
              <a:gd name="connsiteX114" fmla="*/ 9829793 w 12191993"/>
              <a:gd name="connsiteY114" fmla="*/ 6858000 h 6858000"/>
              <a:gd name="connsiteX115" fmla="*/ 6553993 w 12191993"/>
              <a:gd name="connsiteY115" fmla="*/ 6858000 h 6858000"/>
              <a:gd name="connsiteX116" fmla="*/ 0 w 12191993"/>
              <a:gd name="connsiteY116" fmla="*/ 6858000 h 6858000"/>
              <a:gd name="connsiteX117" fmla="*/ 0 w 12191993"/>
              <a:gd name="connsiteY117" fmla="*/ 4 h 6858000"/>
              <a:gd name="connsiteX118" fmla="*/ 6577864 w 12191993"/>
              <a:gd name="connsiteY118" fmla="*/ 4 h 6858000"/>
              <a:gd name="connsiteX119" fmla="*/ 8469189 w 12191993"/>
              <a:gd name="connsiteY119" fmla="*/ 4 h 6858000"/>
              <a:gd name="connsiteX120" fmla="*/ 8469189 w 12191993"/>
              <a:gd name="connsiteY12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744200 w 12191993"/>
              <a:gd name="connsiteY95" fmla="*/ 619125 h 6858000"/>
              <a:gd name="connsiteX96" fmla="*/ 10610948 w 12191993"/>
              <a:gd name="connsiteY96" fmla="*/ 436856 h 6858000"/>
              <a:gd name="connsiteX97" fmla="*/ 10744200 w 12191993"/>
              <a:gd name="connsiteY97" fmla="*/ 619125 h 6858000"/>
              <a:gd name="connsiteX98" fmla="*/ 10986511 w 12191993"/>
              <a:gd name="connsiteY98" fmla="*/ 617815 h 6858000"/>
              <a:gd name="connsiteX99" fmla="*/ 10863420 w 12191993"/>
              <a:gd name="connsiteY99" fmla="*/ 439869 h 6858000"/>
              <a:gd name="connsiteX100" fmla="*/ 10863420 w 12191993"/>
              <a:gd name="connsiteY100" fmla="*/ 629335 h 6858000"/>
              <a:gd name="connsiteX101" fmla="*/ 10905248 w 12191993"/>
              <a:gd name="connsiteY101" fmla="*/ 636425 h 6858000"/>
              <a:gd name="connsiteX102" fmla="*/ 10947076 w 12191993"/>
              <a:gd name="connsiteY102" fmla="*/ 632082 h 6858000"/>
              <a:gd name="connsiteX103" fmla="*/ 10986511 w 12191993"/>
              <a:gd name="connsiteY103" fmla="*/ 617815 h 6858000"/>
              <a:gd name="connsiteX104" fmla="*/ 11429247 w 12191993"/>
              <a:gd name="connsiteY104" fmla="*/ 443148 h 6858000"/>
              <a:gd name="connsiteX105" fmla="*/ 11368810 w 12191993"/>
              <a:gd name="connsiteY105" fmla="*/ 433046 h 6858000"/>
              <a:gd name="connsiteX106" fmla="*/ 11368721 w 12191993"/>
              <a:gd name="connsiteY106" fmla="*/ 433046 h 6858000"/>
              <a:gd name="connsiteX107" fmla="*/ 11429247 w 12191993"/>
              <a:gd name="connsiteY107" fmla="*/ 443148 h 6858000"/>
              <a:gd name="connsiteX108" fmla="*/ 8469189 w 12191993"/>
              <a:gd name="connsiteY108" fmla="*/ 0 h 6858000"/>
              <a:gd name="connsiteX109" fmla="*/ 12191992 w 12191993"/>
              <a:gd name="connsiteY109" fmla="*/ 0 h 6858000"/>
              <a:gd name="connsiteX110" fmla="*/ 12191992 w 12191993"/>
              <a:gd name="connsiteY110" fmla="*/ 4 h 6858000"/>
              <a:gd name="connsiteX111" fmla="*/ 12191993 w 12191993"/>
              <a:gd name="connsiteY111" fmla="*/ 4 h 6858000"/>
              <a:gd name="connsiteX112" fmla="*/ 12191993 w 12191993"/>
              <a:gd name="connsiteY112" fmla="*/ 6858000 h 6858000"/>
              <a:gd name="connsiteX113" fmla="*/ 9829793 w 12191993"/>
              <a:gd name="connsiteY113" fmla="*/ 6858000 h 6858000"/>
              <a:gd name="connsiteX114" fmla="*/ 6553993 w 12191993"/>
              <a:gd name="connsiteY114" fmla="*/ 6858000 h 6858000"/>
              <a:gd name="connsiteX115" fmla="*/ 0 w 12191993"/>
              <a:gd name="connsiteY115" fmla="*/ 6858000 h 6858000"/>
              <a:gd name="connsiteX116" fmla="*/ 0 w 12191993"/>
              <a:gd name="connsiteY116" fmla="*/ 4 h 6858000"/>
              <a:gd name="connsiteX117" fmla="*/ 6577864 w 12191993"/>
              <a:gd name="connsiteY117" fmla="*/ 4 h 6858000"/>
              <a:gd name="connsiteX118" fmla="*/ 8469189 w 12191993"/>
              <a:gd name="connsiteY118" fmla="*/ 4 h 6858000"/>
              <a:gd name="connsiteX119" fmla="*/ 8469189 w 12191993"/>
              <a:gd name="connsiteY11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631461 h 6858000"/>
              <a:gd name="connsiteX43" fmla="*/ 10772321 w 12191993"/>
              <a:gd name="connsiteY43" fmla="*/ 437742 h 6858000"/>
              <a:gd name="connsiteX44" fmla="*/ 11759616 w 12191993"/>
              <a:gd name="connsiteY44" fmla="*/ 435703 h 6858000"/>
              <a:gd name="connsiteX45" fmla="*/ 11696254 w 12191993"/>
              <a:gd name="connsiteY45" fmla="*/ 489140 h 6858000"/>
              <a:gd name="connsiteX46" fmla="*/ 11719561 w 12191993"/>
              <a:gd name="connsiteY46" fmla="*/ 515991 h 6858000"/>
              <a:gd name="connsiteX47" fmla="*/ 11758553 w 12191993"/>
              <a:gd name="connsiteY47" fmla="*/ 481784 h 6858000"/>
              <a:gd name="connsiteX48" fmla="*/ 11758553 w 12191993"/>
              <a:gd name="connsiteY48" fmla="*/ 629865 h 6858000"/>
              <a:gd name="connsiteX49" fmla="*/ 11797988 w 12191993"/>
              <a:gd name="connsiteY49" fmla="*/ 629865 h 6858000"/>
              <a:gd name="connsiteX50" fmla="*/ 11797988 w 12191993"/>
              <a:gd name="connsiteY50" fmla="*/ 435703 h 6858000"/>
              <a:gd name="connsiteX51" fmla="*/ 11759616 w 12191993"/>
              <a:gd name="connsiteY51" fmla="*/ 435703 h 6858000"/>
              <a:gd name="connsiteX52" fmla="*/ 11232250 w 12191993"/>
              <a:gd name="connsiteY52" fmla="*/ 492774 h 6858000"/>
              <a:gd name="connsiteX53" fmla="*/ 11143188 w 12191993"/>
              <a:gd name="connsiteY53" fmla="*/ 438185 h 6858000"/>
              <a:gd name="connsiteX54" fmla="*/ 11122009 w 12191993"/>
              <a:gd name="connsiteY54" fmla="*/ 449262 h 6858000"/>
              <a:gd name="connsiteX55" fmla="*/ 11107475 w 12191993"/>
              <a:gd name="connsiteY55" fmla="*/ 467695 h 6858000"/>
              <a:gd name="connsiteX56" fmla="*/ 11101183 w 12191993"/>
              <a:gd name="connsiteY56" fmla="*/ 493837 h 6858000"/>
              <a:gd name="connsiteX57" fmla="*/ 11142302 w 12191993"/>
              <a:gd name="connsiteY57" fmla="*/ 496850 h 6858000"/>
              <a:gd name="connsiteX58" fmla="*/ 11149569 w 12191993"/>
              <a:gd name="connsiteY58" fmla="*/ 479304 h 6858000"/>
              <a:gd name="connsiteX59" fmla="*/ 11167470 w 12191993"/>
              <a:gd name="connsiteY59" fmla="*/ 472214 h 6858000"/>
              <a:gd name="connsiteX60" fmla="*/ 11184130 w 12191993"/>
              <a:gd name="connsiteY60" fmla="*/ 477797 h 6858000"/>
              <a:gd name="connsiteX61" fmla="*/ 11191219 w 12191993"/>
              <a:gd name="connsiteY61" fmla="*/ 493217 h 6858000"/>
              <a:gd name="connsiteX62" fmla="*/ 11185459 w 12191993"/>
              <a:gd name="connsiteY62" fmla="*/ 508548 h 6858000"/>
              <a:gd name="connsiteX63" fmla="*/ 11173939 w 12191993"/>
              <a:gd name="connsiteY63" fmla="*/ 520334 h 6858000"/>
              <a:gd name="connsiteX64" fmla="*/ 11233933 w 12191993"/>
              <a:gd name="connsiteY64" fmla="*/ 631461 h 6858000"/>
              <a:gd name="connsiteX65" fmla="*/ 11233933 w 12191993"/>
              <a:gd name="connsiteY65" fmla="*/ 595305 h 6858000"/>
              <a:gd name="connsiteX66" fmla="*/ 11206816 w 12191993"/>
              <a:gd name="connsiteY66" fmla="*/ 544704 h 6858000"/>
              <a:gd name="connsiteX67" fmla="*/ 11224983 w 12191993"/>
              <a:gd name="connsiteY67" fmla="*/ 523258 h 6858000"/>
              <a:gd name="connsiteX68" fmla="*/ 11230300 w 12191993"/>
              <a:gd name="connsiteY68" fmla="*/ 509611 h 6858000"/>
              <a:gd name="connsiteX69" fmla="*/ 11232250 w 12191993"/>
              <a:gd name="connsiteY69" fmla="*/ 492774 h 6858000"/>
              <a:gd name="connsiteX70" fmla="*/ 11592216 w 12191993"/>
              <a:gd name="connsiteY70" fmla="*/ 434286 h 6858000"/>
              <a:gd name="connsiteX71" fmla="*/ 11565808 w 12191993"/>
              <a:gd name="connsiteY71" fmla="*/ 438008 h 6858000"/>
              <a:gd name="connsiteX72" fmla="*/ 11544628 w 12191993"/>
              <a:gd name="connsiteY72" fmla="*/ 449085 h 6858000"/>
              <a:gd name="connsiteX73" fmla="*/ 11530095 w 12191993"/>
              <a:gd name="connsiteY73" fmla="*/ 467518 h 6858000"/>
              <a:gd name="connsiteX74" fmla="*/ 11523803 w 12191993"/>
              <a:gd name="connsiteY74" fmla="*/ 493660 h 6858000"/>
              <a:gd name="connsiteX75" fmla="*/ 11564833 w 12191993"/>
              <a:gd name="connsiteY75" fmla="*/ 496673 h 6858000"/>
              <a:gd name="connsiteX76" fmla="*/ 11572100 w 12191993"/>
              <a:gd name="connsiteY76" fmla="*/ 479127 h 6858000"/>
              <a:gd name="connsiteX77" fmla="*/ 11590001 w 12191993"/>
              <a:gd name="connsiteY77" fmla="*/ 472037 h 6858000"/>
              <a:gd name="connsiteX78" fmla="*/ 11606661 w 12191993"/>
              <a:gd name="connsiteY78" fmla="*/ 477620 h 6858000"/>
              <a:gd name="connsiteX79" fmla="*/ 11613750 w 12191993"/>
              <a:gd name="connsiteY79" fmla="*/ 493040 h 6858000"/>
              <a:gd name="connsiteX80" fmla="*/ 11607990 w 12191993"/>
              <a:gd name="connsiteY80" fmla="*/ 508371 h 6858000"/>
              <a:gd name="connsiteX81" fmla="*/ 11596470 w 12191993"/>
              <a:gd name="connsiteY81" fmla="*/ 520157 h 6858000"/>
              <a:gd name="connsiteX82" fmla="*/ 11521233 w 12191993"/>
              <a:gd name="connsiteY82" fmla="*/ 631284 h 6858000"/>
              <a:gd name="connsiteX83" fmla="*/ 11656553 w 12191993"/>
              <a:gd name="connsiteY83" fmla="*/ 631284 h 6858000"/>
              <a:gd name="connsiteX84" fmla="*/ 11656553 w 12191993"/>
              <a:gd name="connsiteY84" fmla="*/ 595128 h 6858000"/>
              <a:gd name="connsiteX85" fmla="*/ 11570593 w 12191993"/>
              <a:gd name="connsiteY85" fmla="*/ 595128 h 6858000"/>
              <a:gd name="connsiteX86" fmla="*/ 11629436 w 12191993"/>
              <a:gd name="connsiteY86" fmla="*/ 544527 h 6858000"/>
              <a:gd name="connsiteX87" fmla="*/ 11639538 w 12191993"/>
              <a:gd name="connsiteY87" fmla="*/ 534425 h 6858000"/>
              <a:gd name="connsiteX88" fmla="*/ 11647603 w 12191993"/>
              <a:gd name="connsiteY88" fmla="*/ 523081 h 6858000"/>
              <a:gd name="connsiteX89" fmla="*/ 11652920 w 12191993"/>
              <a:gd name="connsiteY89" fmla="*/ 509434 h 6858000"/>
              <a:gd name="connsiteX90" fmla="*/ 11654869 w 12191993"/>
              <a:gd name="connsiteY90" fmla="*/ 492597 h 6858000"/>
              <a:gd name="connsiteX91" fmla="*/ 11650084 w 12191993"/>
              <a:gd name="connsiteY91" fmla="*/ 467163 h 6858000"/>
              <a:gd name="connsiteX92" fmla="*/ 11636791 w 12191993"/>
              <a:gd name="connsiteY92" fmla="*/ 448997 h 6858000"/>
              <a:gd name="connsiteX93" fmla="*/ 11616852 w 12191993"/>
              <a:gd name="connsiteY93" fmla="*/ 438008 h 6858000"/>
              <a:gd name="connsiteX94" fmla="*/ 11592216 w 12191993"/>
              <a:gd name="connsiteY94" fmla="*/ 434286 h 6858000"/>
              <a:gd name="connsiteX95" fmla="*/ 10986511 w 12191993"/>
              <a:gd name="connsiteY95" fmla="*/ 617815 h 6858000"/>
              <a:gd name="connsiteX96" fmla="*/ 10863420 w 12191993"/>
              <a:gd name="connsiteY96" fmla="*/ 439869 h 6858000"/>
              <a:gd name="connsiteX97" fmla="*/ 10863420 w 12191993"/>
              <a:gd name="connsiteY97" fmla="*/ 629335 h 6858000"/>
              <a:gd name="connsiteX98" fmla="*/ 10905248 w 12191993"/>
              <a:gd name="connsiteY98" fmla="*/ 636425 h 6858000"/>
              <a:gd name="connsiteX99" fmla="*/ 10947076 w 12191993"/>
              <a:gd name="connsiteY99" fmla="*/ 632082 h 6858000"/>
              <a:gd name="connsiteX100" fmla="*/ 10986511 w 12191993"/>
              <a:gd name="connsiteY100" fmla="*/ 617815 h 6858000"/>
              <a:gd name="connsiteX101" fmla="*/ 11429247 w 12191993"/>
              <a:gd name="connsiteY101" fmla="*/ 443148 h 6858000"/>
              <a:gd name="connsiteX102" fmla="*/ 11368810 w 12191993"/>
              <a:gd name="connsiteY102" fmla="*/ 433046 h 6858000"/>
              <a:gd name="connsiteX103" fmla="*/ 11368721 w 12191993"/>
              <a:gd name="connsiteY103" fmla="*/ 433046 h 6858000"/>
              <a:gd name="connsiteX104" fmla="*/ 11429247 w 12191993"/>
              <a:gd name="connsiteY104" fmla="*/ 443148 h 6858000"/>
              <a:gd name="connsiteX105" fmla="*/ 8469189 w 12191993"/>
              <a:gd name="connsiteY105" fmla="*/ 0 h 6858000"/>
              <a:gd name="connsiteX106" fmla="*/ 12191992 w 12191993"/>
              <a:gd name="connsiteY106" fmla="*/ 0 h 6858000"/>
              <a:gd name="connsiteX107" fmla="*/ 12191992 w 12191993"/>
              <a:gd name="connsiteY107" fmla="*/ 4 h 6858000"/>
              <a:gd name="connsiteX108" fmla="*/ 12191993 w 12191993"/>
              <a:gd name="connsiteY108" fmla="*/ 4 h 6858000"/>
              <a:gd name="connsiteX109" fmla="*/ 12191993 w 12191993"/>
              <a:gd name="connsiteY109" fmla="*/ 6858000 h 6858000"/>
              <a:gd name="connsiteX110" fmla="*/ 9829793 w 12191993"/>
              <a:gd name="connsiteY110" fmla="*/ 6858000 h 6858000"/>
              <a:gd name="connsiteX111" fmla="*/ 6553993 w 12191993"/>
              <a:gd name="connsiteY111" fmla="*/ 6858000 h 6858000"/>
              <a:gd name="connsiteX112" fmla="*/ 0 w 12191993"/>
              <a:gd name="connsiteY112" fmla="*/ 6858000 h 6858000"/>
              <a:gd name="connsiteX113" fmla="*/ 0 w 12191993"/>
              <a:gd name="connsiteY113" fmla="*/ 4 h 6858000"/>
              <a:gd name="connsiteX114" fmla="*/ 6577864 w 12191993"/>
              <a:gd name="connsiteY114" fmla="*/ 4 h 6858000"/>
              <a:gd name="connsiteX115" fmla="*/ 8469189 w 12191993"/>
              <a:gd name="connsiteY115" fmla="*/ 4 h 6858000"/>
              <a:gd name="connsiteX116" fmla="*/ 8469189 w 12191993"/>
              <a:gd name="connsiteY11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0772321 w 12191993"/>
              <a:gd name="connsiteY40" fmla="*/ 437742 h 6858000"/>
              <a:gd name="connsiteX41" fmla="*/ 10729607 w 12191993"/>
              <a:gd name="connsiteY41" fmla="*/ 631461 h 6858000"/>
              <a:gd name="connsiteX42" fmla="*/ 10772321 w 12191993"/>
              <a:gd name="connsiteY42" fmla="*/ 437742 h 6858000"/>
              <a:gd name="connsiteX43" fmla="*/ 11759616 w 12191993"/>
              <a:gd name="connsiteY43" fmla="*/ 435703 h 6858000"/>
              <a:gd name="connsiteX44" fmla="*/ 11696254 w 12191993"/>
              <a:gd name="connsiteY44" fmla="*/ 489140 h 6858000"/>
              <a:gd name="connsiteX45" fmla="*/ 11719561 w 12191993"/>
              <a:gd name="connsiteY45" fmla="*/ 515991 h 6858000"/>
              <a:gd name="connsiteX46" fmla="*/ 11758553 w 12191993"/>
              <a:gd name="connsiteY46" fmla="*/ 481784 h 6858000"/>
              <a:gd name="connsiteX47" fmla="*/ 11758553 w 12191993"/>
              <a:gd name="connsiteY47" fmla="*/ 629865 h 6858000"/>
              <a:gd name="connsiteX48" fmla="*/ 11797988 w 12191993"/>
              <a:gd name="connsiteY48" fmla="*/ 629865 h 6858000"/>
              <a:gd name="connsiteX49" fmla="*/ 11797988 w 12191993"/>
              <a:gd name="connsiteY49" fmla="*/ 435703 h 6858000"/>
              <a:gd name="connsiteX50" fmla="*/ 11759616 w 12191993"/>
              <a:gd name="connsiteY50" fmla="*/ 435703 h 6858000"/>
              <a:gd name="connsiteX51" fmla="*/ 11232250 w 12191993"/>
              <a:gd name="connsiteY51" fmla="*/ 492774 h 6858000"/>
              <a:gd name="connsiteX52" fmla="*/ 11143188 w 12191993"/>
              <a:gd name="connsiteY52" fmla="*/ 438185 h 6858000"/>
              <a:gd name="connsiteX53" fmla="*/ 11122009 w 12191993"/>
              <a:gd name="connsiteY53" fmla="*/ 449262 h 6858000"/>
              <a:gd name="connsiteX54" fmla="*/ 11107475 w 12191993"/>
              <a:gd name="connsiteY54" fmla="*/ 467695 h 6858000"/>
              <a:gd name="connsiteX55" fmla="*/ 11101183 w 12191993"/>
              <a:gd name="connsiteY55" fmla="*/ 493837 h 6858000"/>
              <a:gd name="connsiteX56" fmla="*/ 11142302 w 12191993"/>
              <a:gd name="connsiteY56" fmla="*/ 496850 h 6858000"/>
              <a:gd name="connsiteX57" fmla="*/ 11149569 w 12191993"/>
              <a:gd name="connsiteY57" fmla="*/ 479304 h 6858000"/>
              <a:gd name="connsiteX58" fmla="*/ 11167470 w 12191993"/>
              <a:gd name="connsiteY58" fmla="*/ 472214 h 6858000"/>
              <a:gd name="connsiteX59" fmla="*/ 11184130 w 12191993"/>
              <a:gd name="connsiteY59" fmla="*/ 477797 h 6858000"/>
              <a:gd name="connsiteX60" fmla="*/ 11191219 w 12191993"/>
              <a:gd name="connsiteY60" fmla="*/ 493217 h 6858000"/>
              <a:gd name="connsiteX61" fmla="*/ 11185459 w 12191993"/>
              <a:gd name="connsiteY61" fmla="*/ 508548 h 6858000"/>
              <a:gd name="connsiteX62" fmla="*/ 11173939 w 12191993"/>
              <a:gd name="connsiteY62" fmla="*/ 520334 h 6858000"/>
              <a:gd name="connsiteX63" fmla="*/ 11233933 w 12191993"/>
              <a:gd name="connsiteY63" fmla="*/ 631461 h 6858000"/>
              <a:gd name="connsiteX64" fmla="*/ 11233933 w 12191993"/>
              <a:gd name="connsiteY64" fmla="*/ 595305 h 6858000"/>
              <a:gd name="connsiteX65" fmla="*/ 11206816 w 12191993"/>
              <a:gd name="connsiteY65" fmla="*/ 544704 h 6858000"/>
              <a:gd name="connsiteX66" fmla="*/ 11224983 w 12191993"/>
              <a:gd name="connsiteY66" fmla="*/ 523258 h 6858000"/>
              <a:gd name="connsiteX67" fmla="*/ 11230300 w 12191993"/>
              <a:gd name="connsiteY67" fmla="*/ 509611 h 6858000"/>
              <a:gd name="connsiteX68" fmla="*/ 11232250 w 12191993"/>
              <a:gd name="connsiteY68" fmla="*/ 492774 h 6858000"/>
              <a:gd name="connsiteX69" fmla="*/ 11592216 w 12191993"/>
              <a:gd name="connsiteY69" fmla="*/ 434286 h 6858000"/>
              <a:gd name="connsiteX70" fmla="*/ 11565808 w 12191993"/>
              <a:gd name="connsiteY70" fmla="*/ 438008 h 6858000"/>
              <a:gd name="connsiteX71" fmla="*/ 11544628 w 12191993"/>
              <a:gd name="connsiteY71" fmla="*/ 449085 h 6858000"/>
              <a:gd name="connsiteX72" fmla="*/ 11530095 w 12191993"/>
              <a:gd name="connsiteY72" fmla="*/ 467518 h 6858000"/>
              <a:gd name="connsiteX73" fmla="*/ 11523803 w 12191993"/>
              <a:gd name="connsiteY73" fmla="*/ 493660 h 6858000"/>
              <a:gd name="connsiteX74" fmla="*/ 11564833 w 12191993"/>
              <a:gd name="connsiteY74" fmla="*/ 496673 h 6858000"/>
              <a:gd name="connsiteX75" fmla="*/ 11572100 w 12191993"/>
              <a:gd name="connsiteY75" fmla="*/ 479127 h 6858000"/>
              <a:gd name="connsiteX76" fmla="*/ 11590001 w 12191993"/>
              <a:gd name="connsiteY76" fmla="*/ 472037 h 6858000"/>
              <a:gd name="connsiteX77" fmla="*/ 11606661 w 12191993"/>
              <a:gd name="connsiteY77" fmla="*/ 477620 h 6858000"/>
              <a:gd name="connsiteX78" fmla="*/ 11613750 w 12191993"/>
              <a:gd name="connsiteY78" fmla="*/ 493040 h 6858000"/>
              <a:gd name="connsiteX79" fmla="*/ 11607990 w 12191993"/>
              <a:gd name="connsiteY79" fmla="*/ 508371 h 6858000"/>
              <a:gd name="connsiteX80" fmla="*/ 11596470 w 12191993"/>
              <a:gd name="connsiteY80" fmla="*/ 520157 h 6858000"/>
              <a:gd name="connsiteX81" fmla="*/ 11521233 w 12191993"/>
              <a:gd name="connsiteY81" fmla="*/ 631284 h 6858000"/>
              <a:gd name="connsiteX82" fmla="*/ 11656553 w 12191993"/>
              <a:gd name="connsiteY82" fmla="*/ 631284 h 6858000"/>
              <a:gd name="connsiteX83" fmla="*/ 11656553 w 12191993"/>
              <a:gd name="connsiteY83" fmla="*/ 595128 h 6858000"/>
              <a:gd name="connsiteX84" fmla="*/ 11570593 w 12191993"/>
              <a:gd name="connsiteY84" fmla="*/ 595128 h 6858000"/>
              <a:gd name="connsiteX85" fmla="*/ 11629436 w 12191993"/>
              <a:gd name="connsiteY85" fmla="*/ 544527 h 6858000"/>
              <a:gd name="connsiteX86" fmla="*/ 11639538 w 12191993"/>
              <a:gd name="connsiteY86" fmla="*/ 534425 h 6858000"/>
              <a:gd name="connsiteX87" fmla="*/ 11647603 w 12191993"/>
              <a:gd name="connsiteY87" fmla="*/ 523081 h 6858000"/>
              <a:gd name="connsiteX88" fmla="*/ 11652920 w 12191993"/>
              <a:gd name="connsiteY88" fmla="*/ 509434 h 6858000"/>
              <a:gd name="connsiteX89" fmla="*/ 11654869 w 12191993"/>
              <a:gd name="connsiteY89" fmla="*/ 492597 h 6858000"/>
              <a:gd name="connsiteX90" fmla="*/ 11650084 w 12191993"/>
              <a:gd name="connsiteY90" fmla="*/ 467163 h 6858000"/>
              <a:gd name="connsiteX91" fmla="*/ 11636791 w 12191993"/>
              <a:gd name="connsiteY91" fmla="*/ 448997 h 6858000"/>
              <a:gd name="connsiteX92" fmla="*/ 11616852 w 12191993"/>
              <a:gd name="connsiteY92" fmla="*/ 438008 h 6858000"/>
              <a:gd name="connsiteX93" fmla="*/ 11592216 w 12191993"/>
              <a:gd name="connsiteY93" fmla="*/ 434286 h 6858000"/>
              <a:gd name="connsiteX94" fmla="*/ 10986511 w 12191993"/>
              <a:gd name="connsiteY94" fmla="*/ 617815 h 6858000"/>
              <a:gd name="connsiteX95" fmla="*/ 10863420 w 12191993"/>
              <a:gd name="connsiteY95" fmla="*/ 439869 h 6858000"/>
              <a:gd name="connsiteX96" fmla="*/ 10863420 w 12191993"/>
              <a:gd name="connsiteY96" fmla="*/ 629335 h 6858000"/>
              <a:gd name="connsiteX97" fmla="*/ 10905248 w 12191993"/>
              <a:gd name="connsiteY97" fmla="*/ 636425 h 6858000"/>
              <a:gd name="connsiteX98" fmla="*/ 10947076 w 12191993"/>
              <a:gd name="connsiteY98" fmla="*/ 632082 h 6858000"/>
              <a:gd name="connsiteX99" fmla="*/ 10986511 w 12191993"/>
              <a:gd name="connsiteY99" fmla="*/ 617815 h 6858000"/>
              <a:gd name="connsiteX100" fmla="*/ 11429247 w 12191993"/>
              <a:gd name="connsiteY100" fmla="*/ 443148 h 6858000"/>
              <a:gd name="connsiteX101" fmla="*/ 11368810 w 12191993"/>
              <a:gd name="connsiteY101" fmla="*/ 433046 h 6858000"/>
              <a:gd name="connsiteX102" fmla="*/ 11368721 w 12191993"/>
              <a:gd name="connsiteY102" fmla="*/ 433046 h 6858000"/>
              <a:gd name="connsiteX103" fmla="*/ 11429247 w 12191993"/>
              <a:gd name="connsiteY103" fmla="*/ 443148 h 6858000"/>
              <a:gd name="connsiteX104" fmla="*/ 8469189 w 12191993"/>
              <a:gd name="connsiteY104" fmla="*/ 0 h 6858000"/>
              <a:gd name="connsiteX105" fmla="*/ 12191992 w 12191993"/>
              <a:gd name="connsiteY105" fmla="*/ 0 h 6858000"/>
              <a:gd name="connsiteX106" fmla="*/ 12191992 w 12191993"/>
              <a:gd name="connsiteY106" fmla="*/ 4 h 6858000"/>
              <a:gd name="connsiteX107" fmla="*/ 12191993 w 12191993"/>
              <a:gd name="connsiteY107" fmla="*/ 4 h 6858000"/>
              <a:gd name="connsiteX108" fmla="*/ 12191993 w 12191993"/>
              <a:gd name="connsiteY108" fmla="*/ 6858000 h 6858000"/>
              <a:gd name="connsiteX109" fmla="*/ 9829793 w 12191993"/>
              <a:gd name="connsiteY109" fmla="*/ 6858000 h 6858000"/>
              <a:gd name="connsiteX110" fmla="*/ 6553993 w 12191993"/>
              <a:gd name="connsiteY110" fmla="*/ 6858000 h 6858000"/>
              <a:gd name="connsiteX111" fmla="*/ 0 w 12191993"/>
              <a:gd name="connsiteY111" fmla="*/ 6858000 h 6858000"/>
              <a:gd name="connsiteX112" fmla="*/ 0 w 12191993"/>
              <a:gd name="connsiteY112" fmla="*/ 4 h 6858000"/>
              <a:gd name="connsiteX113" fmla="*/ 6577864 w 12191993"/>
              <a:gd name="connsiteY113" fmla="*/ 4 h 6858000"/>
              <a:gd name="connsiteX114" fmla="*/ 8469189 w 12191993"/>
              <a:gd name="connsiteY114" fmla="*/ 4 h 6858000"/>
              <a:gd name="connsiteX115" fmla="*/ 8469189 w 12191993"/>
              <a:gd name="connsiteY11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2250 w 12191993"/>
              <a:gd name="connsiteY48" fmla="*/ 49277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232250 w 12191993"/>
              <a:gd name="connsiteY65" fmla="*/ 492774 h 6858000"/>
              <a:gd name="connsiteX66" fmla="*/ 11592216 w 12191993"/>
              <a:gd name="connsiteY66" fmla="*/ 434286 h 6858000"/>
              <a:gd name="connsiteX67" fmla="*/ 11565808 w 12191993"/>
              <a:gd name="connsiteY67" fmla="*/ 438008 h 6858000"/>
              <a:gd name="connsiteX68" fmla="*/ 11544628 w 12191993"/>
              <a:gd name="connsiteY68" fmla="*/ 449085 h 6858000"/>
              <a:gd name="connsiteX69" fmla="*/ 11530095 w 12191993"/>
              <a:gd name="connsiteY69" fmla="*/ 467518 h 6858000"/>
              <a:gd name="connsiteX70" fmla="*/ 11523803 w 12191993"/>
              <a:gd name="connsiteY70" fmla="*/ 493660 h 6858000"/>
              <a:gd name="connsiteX71" fmla="*/ 11564833 w 12191993"/>
              <a:gd name="connsiteY71" fmla="*/ 496673 h 6858000"/>
              <a:gd name="connsiteX72" fmla="*/ 11572100 w 12191993"/>
              <a:gd name="connsiteY72" fmla="*/ 479127 h 6858000"/>
              <a:gd name="connsiteX73" fmla="*/ 11590001 w 12191993"/>
              <a:gd name="connsiteY73" fmla="*/ 472037 h 6858000"/>
              <a:gd name="connsiteX74" fmla="*/ 11606661 w 12191993"/>
              <a:gd name="connsiteY74" fmla="*/ 477620 h 6858000"/>
              <a:gd name="connsiteX75" fmla="*/ 11613750 w 12191993"/>
              <a:gd name="connsiteY75" fmla="*/ 493040 h 6858000"/>
              <a:gd name="connsiteX76" fmla="*/ 11607990 w 12191993"/>
              <a:gd name="connsiteY76" fmla="*/ 508371 h 6858000"/>
              <a:gd name="connsiteX77" fmla="*/ 11596470 w 12191993"/>
              <a:gd name="connsiteY77" fmla="*/ 520157 h 6858000"/>
              <a:gd name="connsiteX78" fmla="*/ 11521233 w 12191993"/>
              <a:gd name="connsiteY78" fmla="*/ 631284 h 6858000"/>
              <a:gd name="connsiteX79" fmla="*/ 11656553 w 12191993"/>
              <a:gd name="connsiteY79" fmla="*/ 631284 h 6858000"/>
              <a:gd name="connsiteX80" fmla="*/ 11656553 w 12191993"/>
              <a:gd name="connsiteY80" fmla="*/ 595128 h 6858000"/>
              <a:gd name="connsiteX81" fmla="*/ 11570593 w 12191993"/>
              <a:gd name="connsiteY81" fmla="*/ 595128 h 6858000"/>
              <a:gd name="connsiteX82" fmla="*/ 11629436 w 12191993"/>
              <a:gd name="connsiteY82" fmla="*/ 544527 h 6858000"/>
              <a:gd name="connsiteX83" fmla="*/ 11639538 w 12191993"/>
              <a:gd name="connsiteY83" fmla="*/ 534425 h 6858000"/>
              <a:gd name="connsiteX84" fmla="*/ 11647603 w 12191993"/>
              <a:gd name="connsiteY84" fmla="*/ 523081 h 6858000"/>
              <a:gd name="connsiteX85" fmla="*/ 11652920 w 12191993"/>
              <a:gd name="connsiteY85" fmla="*/ 509434 h 6858000"/>
              <a:gd name="connsiteX86" fmla="*/ 11654869 w 12191993"/>
              <a:gd name="connsiteY86" fmla="*/ 492597 h 6858000"/>
              <a:gd name="connsiteX87" fmla="*/ 11650084 w 12191993"/>
              <a:gd name="connsiteY87" fmla="*/ 467163 h 6858000"/>
              <a:gd name="connsiteX88" fmla="*/ 11636791 w 12191993"/>
              <a:gd name="connsiteY88" fmla="*/ 448997 h 6858000"/>
              <a:gd name="connsiteX89" fmla="*/ 11616852 w 12191993"/>
              <a:gd name="connsiteY89" fmla="*/ 438008 h 6858000"/>
              <a:gd name="connsiteX90" fmla="*/ 11592216 w 12191993"/>
              <a:gd name="connsiteY90" fmla="*/ 434286 h 6858000"/>
              <a:gd name="connsiteX91" fmla="*/ 10986511 w 12191993"/>
              <a:gd name="connsiteY91" fmla="*/ 617815 h 6858000"/>
              <a:gd name="connsiteX92" fmla="*/ 10863420 w 12191993"/>
              <a:gd name="connsiteY92" fmla="*/ 439869 h 6858000"/>
              <a:gd name="connsiteX93" fmla="*/ 10863420 w 12191993"/>
              <a:gd name="connsiteY93" fmla="*/ 629335 h 6858000"/>
              <a:gd name="connsiteX94" fmla="*/ 10905248 w 12191993"/>
              <a:gd name="connsiteY94" fmla="*/ 636425 h 6858000"/>
              <a:gd name="connsiteX95" fmla="*/ 10947076 w 12191993"/>
              <a:gd name="connsiteY95" fmla="*/ 632082 h 6858000"/>
              <a:gd name="connsiteX96" fmla="*/ 10986511 w 12191993"/>
              <a:gd name="connsiteY96" fmla="*/ 617815 h 6858000"/>
              <a:gd name="connsiteX97" fmla="*/ 11429247 w 12191993"/>
              <a:gd name="connsiteY97" fmla="*/ 443148 h 6858000"/>
              <a:gd name="connsiteX98" fmla="*/ 11368810 w 12191993"/>
              <a:gd name="connsiteY98" fmla="*/ 433046 h 6858000"/>
              <a:gd name="connsiteX99" fmla="*/ 11368721 w 12191993"/>
              <a:gd name="connsiteY99" fmla="*/ 433046 h 6858000"/>
              <a:gd name="connsiteX100" fmla="*/ 11429247 w 12191993"/>
              <a:gd name="connsiteY100" fmla="*/ 443148 h 6858000"/>
              <a:gd name="connsiteX101" fmla="*/ 8469189 w 12191993"/>
              <a:gd name="connsiteY101" fmla="*/ 0 h 6858000"/>
              <a:gd name="connsiteX102" fmla="*/ 12191992 w 12191993"/>
              <a:gd name="connsiteY102" fmla="*/ 0 h 6858000"/>
              <a:gd name="connsiteX103" fmla="*/ 12191992 w 12191993"/>
              <a:gd name="connsiteY103" fmla="*/ 4 h 6858000"/>
              <a:gd name="connsiteX104" fmla="*/ 12191993 w 12191993"/>
              <a:gd name="connsiteY104" fmla="*/ 4 h 6858000"/>
              <a:gd name="connsiteX105" fmla="*/ 12191993 w 12191993"/>
              <a:gd name="connsiteY105" fmla="*/ 6858000 h 6858000"/>
              <a:gd name="connsiteX106" fmla="*/ 9829793 w 12191993"/>
              <a:gd name="connsiteY106" fmla="*/ 6858000 h 6858000"/>
              <a:gd name="connsiteX107" fmla="*/ 6553993 w 12191993"/>
              <a:gd name="connsiteY107" fmla="*/ 6858000 h 6858000"/>
              <a:gd name="connsiteX108" fmla="*/ 0 w 12191993"/>
              <a:gd name="connsiteY108" fmla="*/ 6858000 h 6858000"/>
              <a:gd name="connsiteX109" fmla="*/ 0 w 12191993"/>
              <a:gd name="connsiteY109" fmla="*/ 4 h 6858000"/>
              <a:gd name="connsiteX110" fmla="*/ 6577864 w 12191993"/>
              <a:gd name="connsiteY110" fmla="*/ 4 h 6858000"/>
              <a:gd name="connsiteX111" fmla="*/ 8469189 w 12191993"/>
              <a:gd name="connsiteY111" fmla="*/ 4 h 6858000"/>
              <a:gd name="connsiteX112" fmla="*/ 8469189 w 12191993"/>
              <a:gd name="connsiteY11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2250 w 12191993"/>
              <a:gd name="connsiteY48" fmla="*/ 49277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232250 w 12191993"/>
              <a:gd name="connsiteY65" fmla="*/ 492774 h 6858000"/>
              <a:gd name="connsiteX66" fmla="*/ 11592216 w 12191993"/>
              <a:gd name="connsiteY66" fmla="*/ 434286 h 6858000"/>
              <a:gd name="connsiteX67" fmla="*/ 11565808 w 12191993"/>
              <a:gd name="connsiteY67" fmla="*/ 438008 h 6858000"/>
              <a:gd name="connsiteX68" fmla="*/ 11544628 w 12191993"/>
              <a:gd name="connsiteY68" fmla="*/ 449085 h 6858000"/>
              <a:gd name="connsiteX69" fmla="*/ 11530095 w 12191993"/>
              <a:gd name="connsiteY69" fmla="*/ 467518 h 6858000"/>
              <a:gd name="connsiteX70" fmla="*/ 11523803 w 12191993"/>
              <a:gd name="connsiteY70" fmla="*/ 493660 h 6858000"/>
              <a:gd name="connsiteX71" fmla="*/ 11564833 w 12191993"/>
              <a:gd name="connsiteY71" fmla="*/ 496673 h 6858000"/>
              <a:gd name="connsiteX72" fmla="*/ 11572100 w 12191993"/>
              <a:gd name="connsiteY72" fmla="*/ 479127 h 6858000"/>
              <a:gd name="connsiteX73" fmla="*/ 11590001 w 12191993"/>
              <a:gd name="connsiteY73" fmla="*/ 472037 h 6858000"/>
              <a:gd name="connsiteX74" fmla="*/ 11606661 w 12191993"/>
              <a:gd name="connsiteY74" fmla="*/ 477620 h 6858000"/>
              <a:gd name="connsiteX75" fmla="*/ 11613750 w 12191993"/>
              <a:gd name="connsiteY75" fmla="*/ 493040 h 6858000"/>
              <a:gd name="connsiteX76" fmla="*/ 11607990 w 12191993"/>
              <a:gd name="connsiteY76" fmla="*/ 508371 h 6858000"/>
              <a:gd name="connsiteX77" fmla="*/ 11596470 w 12191993"/>
              <a:gd name="connsiteY77" fmla="*/ 520157 h 6858000"/>
              <a:gd name="connsiteX78" fmla="*/ 11521233 w 12191993"/>
              <a:gd name="connsiteY78" fmla="*/ 631284 h 6858000"/>
              <a:gd name="connsiteX79" fmla="*/ 11656553 w 12191993"/>
              <a:gd name="connsiteY79" fmla="*/ 631284 h 6858000"/>
              <a:gd name="connsiteX80" fmla="*/ 11656553 w 12191993"/>
              <a:gd name="connsiteY80" fmla="*/ 595128 h 6858000"/>
              <a:gd name="connsiteX81" fmla="*/ 11570593 w 12191993"/>
              <a:gd name="connsiteY81" fmla="*/ 595128 h 6858000"/>
              <a:gd name="connsiteX82" fmla="*/ 11629436 w 12191993"/>
              <a:gd name="connsiteY82" fmla="*/ 544527 h 6858000"/>
              <a:gd name="connsiteX83" fmla="*/ 11639538 w 12191993"/>
              <a:gd name="connsiteY83" fmla="*/ 534425 h 6858000"/>
              <a:gd name="connsiteX84" fmla="*/ 11647603 w 12191993"/>
              <a:gd name="connsiteY84" fmla="*/ 523081 h 6858000"/>
              <a:gd name="connsiteX85" fmla="*/ 11652920 w 12191993"/>
              <a:gd name="connsiteY85" fmla="*/ 509434 h 6858000"/>
              <a:gd name="connsiteX86" fmla="*/ 11654869 w 12191993"/>
              <a:gd name="connsiteY86" fmla="*/ 492597 h 6858000"/>
              <a:gd name="connsiteX87" fmla="*/ 11650084 w 12191993"/>
              <a:gd name="connsiteY87" fmla="*/ 467163 h 6858000"/>
              <a:gd name="connsiteX88" fmla="*/ 11636791 w 12191993"/>
              <a:gd name="connsiteY88" fmla="*/ 448997 h 6858000"/>
              <a:gd name="connsiteX89" fmla="*/ 11616852 w 12191993"/>
              <a:gd name="connsiteY89" fmla="*/ 438008 h 6858000"/>
              <a:gd name="connsiteX90" fmla="*/ 11592216 w 12191993"/>
              <a:gd name="connsiteY90" fmla="*/ 434286 h 6858000"/>
              <a:gd name="connsiteX91" fmla="*/ 10986511 w 12191993"/>
              <a:gd name="connsiteY91" fmla="*/ 617815 h 6858000"/>
              <a:gd name="connsiteX92" fmla="*/ 10863420 w 12191993"/>
              <a:gd name="connsiteY92" fmla="*/ 629335 h 6858000"/>
              <a:gd name="connsiteX93" fmla="*/ 10905248 w 12191993"/>
              <a:gd name="connsiteY93" fmla="*/ 636425 h 6858000"/>
              <a:gd name="connsiteX94" fmla="*/ 10947076 w 12191993"/>
              <a:gd name="connsiteY94" fmla="*/ 632082 h 6858000"/>
              <a:gd name="connsiteX95" fmla="*/ 10986511 w 12191993"/>
              <a:gd name="connsiteY95" fmla="*/ 617815 h 6858000"/>
              <a:gd name="connsiteX96" fmla="*/ 11429247 w 12191993"/>
              <a:gd name="connsiteY96" fmla="*/ 443148 h 6858000"/>
              <a:gd name="connsiteX97" fmla="*/ 11368810 w 12191993"/>
              <a:gd name="connsiteY97" fmla="*/ 433046 h 6858000"/>
              <a:gd name="connsiteX98" fmla="*/ 11368721 w 12191993"/>
              <a:gd name="connsiteY98" fmla="*/ 433046 h 6858000"/>
              <a:gd name="connsiteX99" fmla="*/ 11429247 w 12191993"/>
              <a:gd name="connsiteY99" fmla="*/ 443148 h 6858000"/>
              <a:gd name="connsiteX100" fmla="*/ 8469189 w 12191993"/>
              <a:gd name="connsiteY100" fmla="*/ 0 h 6858000"/>
              <a:gd name="connsiteX101" fmla="*/ 12191992 w 12191993"/>
              <a:gd name="connsiteY101" fmla="*/ 0 h 6858000"/>
              <a:gd name="connsiteX102" fmla="*/ 12191992 w 12191993"/>
              <a:gd name="connsiteY102" fmla="*/ 4 h 6858000"/>
              <a:gd name="connsiteX103" fmla="*/ 12191993 w 12191993"/>
              <a:gd name="connsiteY103" fmla="*/ 4 h 6858000"/>
              <a:gd name="connsiteX104" fmla="*/ 12191993 w 12191993"/>
              <a:gd name="connsiteY104" fmla="*/ 6858000 h 6858000"/>
              <a:gd name="connsiteX105" fmla="*/ 9829793 w 12191993"/>
              <a:gd name="connsiteY105" fmla="*/ 6858000 h 6858000"/>
              <a:gd name="connsiteX106" fmla="*/ 6553993 w 12191993"/>
              <a:gd name="connsiteY106" fmla="*/ 6858000 h 6858000"/>
              <a:gd name="connsiteX107" fmla="*/ 0 w 12191993"/>
              <a:gd name="connsiteY107" fmla="*/ 6858000 h 6858000"/>
              <a:gd name="connsiteX108" fmla="*/ 0 w 12191993"/>
              <a:gd name="connsiteY108" fmla="*/ 4 h 6858000"/>
              <a:gd name="connsiteX109" fmla="*/ 6577864 w 12191993"/>
              <a:gd name="connsiteY109" fmla="*/ 4 h 6858000"/>
              <a:gd name="connsiteX110" fmla="*/ 8469189 w 12191993"/>
              <a:gd name="connsiteY110" fmla="*/ 4 h 6858000"/>
              <a:gd name="connsiteX111" fmla="*/ 8469189 w 12191993"/>
              <a:gd name="connsiteY11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2250 w 12191993"/>
              <a:gd name="connsiteY48" fmla="*/ 49277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232250 w 12191993"/>
              <a:gd name="connsiteY65" fmla="*/ 492774 h 6858000"/>
              <a:gd name="connsiteX66" fmla="*/ 11592216 w 12191993"/>
              <a:gd name="connsiteY66" fmla="*/ 434286 h 6858000"/>
              <a:gd name="connsiteX67" fmla="*/ 11565808 w 12191993"/>
              <a:gd name="connsiteY67" fmla="*/ 438008 h 6858000"/>
              <a:gd name="connsiteX68" fmla="*/ 11544628 w 12191993"/>
              <a:gd name="connsiteY68" fmla="*/ 449085 h 6858000"/>
              <a:gd name="connsiteX69" fmla="*/ 11530095 w 12191993"/>
              <a:gd name="connsiteY69" fmla="*/ 467518 h 6858000"/>
              <a:gd name="connsiteX70" fmla="*/ 11523803 w 12191993"/>
              <a:gd name="connsiteY70" fmla="*/ 493660 h 6858000"/>
              <a:gd name="connsiteX71" fmla="*/ 11564833 w 12191993"/>
              <a:gd name="connsiteY71" fmla="*/ 496673 h 6858000"/>
              <a:gd name="connsiteX72" fmla="*/ 11572100 w 12191993"/>
              <a:gd name="connsiteY72" fmla="*/ 479127 h 6858000"/>
              <a:gd name="connsiteX73" fmla="*/ 11590001 w 12191993"/>
              <a:gd name="connsiteY73" fmla="*/ 472037 h 6858000"/>
              <a:gd name="connsiteX74" fmla="*/ 11606661 w 12191993"/>
              <a:gd name="connsiteY74" fmla="*/ 477620 h 6858000"/>
              <a:gd name="connsiteX75" fmla="*/ 11613750 w 12191993"/>
              <a:gd name="connsiteY75" fmla="*/ 493040 h 6858000"/>
              <a:gd name="connsiteX76" fmla="*/ 11607990 w 12191993"/>
              <a:gd name="connsiteY76" fmla="*/ 508371 h 6858000"/>
              <a:gd name="connsiteX77" fmla="*/ 11596470 w 12191993"/>
              <a:gd name="connsiteY77" fmla="*/ 520157 h 6858000"/>
              <a:gd name="connsiteX78" fmla="*/ 11521233 w 12191993"/>
              <a:gd name="connsiteY78" fmla="*/ 631284 h 6858000"/>
              <a:gd name="connsiteX79" fmla="*/ 11656553 w 12191993"/>
              <a:gd name="connsiteY79" fmla="*/ 631284 h 6858000"/>
              <a:gd name="connsiteX80" fmla="*/ 11656553 w 12191993"/>
              <a:gd name="connsiteY80" fmla="*/ 595128 h 6858000"/>
              <a:gd name="connsiteX81" fmla="*/ 11570593 w 12191993"/>
              <a:gd name="connsiteY81" fmla="*/ 595128 h 6858000"/>
              <a:gd name="connsiteX82" fmla="*/ 11629436 w 12191993"/>
              <a:gd name="connsiteY82" fmla="*/ 544527 h 6858000"/>
              <a:gd name="connsiteX83" fmla="*/ 11639538 w 12191993"/>
              <a:gd name="connsiteY83" fmla="*/ 534425 h 6858000"/>
              <a:gd name="connsiteX84" fmla="*/ 11647603 w 12191993"/>
              <a:gd name="connsiteY84" fmla="*/ 523081 h 6858000"/>
              <a:gd name="connsiteX85" fmla="*/ 11652920 w 12191993"/>
              <a:gd name="connsiteY85" fmla="*/ 509434 h 6858000"/>
              <a:gd name="connsiteX86" fmla="*/ 11654869 w 12191993"/>
              <a:gd name="connsiteY86" fmla="*/ 492597 h 6858000"/>
              <a:gd name="connsiteX87" fmla="*/ 11650084 w 12191993"/>
              <a:gd name="connsiteY87" fmla="*/ 467163 h 6858000"/>
              <a:gd name="connsiteX88" fmla="*/ 11636791 w 12191993"/>
              <a:gd name="connsiteY88" fmla="*/ 448997 h 6858000"/>
              <a:gd name="connsiteX89" fmla="*/ 11616852 w 12191993"/>
              <a:gd name="connsiteY89" fmla="*/ 438008 h 6858000"/>
              <a:gd name="connsiteX90" fmla="*/ 11592216 w 12191993"/>
              <a:gd name="connsiteY90" fmla="*/ 434286 h 6858000"/>
              <a:gd name="connsiteX91" fmla="*/ 10986511 w 12191993"/>
              <a:gd name="connsiteY91" fmla="*/ 617815 h 6858000"/>
              <a:gd name="connsiteX92" fmla="*/ 10863420 w 12191993"/>
              <a:gd name="connsiteY92" fmla="*/ 629335 h 6858000"/>
              <a:gd name="connsiteX93" fmla="*/ 10905248 w 12191993"/>
              <a:gd name="connsiteY93" fmla="*/ 636425 h 6858000"/>
              <a:gd name="connsiteX94" fmla="*/ 10986511 w 12191993"/>
              <a:gd name="connsiteY94" fmla="*/ 617815 h 6858000"/>
              <a:gd name="connsiteX95" fmla="*/ 11429247 w 12191993"/>
              <a:gd name="connsiteY95" fmla="*/ 443148 h 6858000"/>
              <a:gd name="connsiteX96" fmla="*/ 11368810 w 12191993"/>
              <a:gd name="connsiteY96" fmla="*/ 433046 h 6858000"/>
              <a:gd name="connsiteX97" fmla="*/ 11368721 w 12191993"/>
              <a:gd name="connsiteY97" fmla="*/ 433046 h 6858000"/>
              <a:gd name="connsiteX98" fmla="*/ 11429247 w 12191993"/>
              <a:gd name="connsiteY98" fmla="*/ 443148 h 6858000"/>
              <a:gd name="connsiteX99" fmla="*/ 8469189 w 12191993"/>
              <a:gd name="connsiteY99" fmla="*/ 0 h 6858000"/>
              <a:gd name="connsiteX100" fmla="*/ 12191992 w 12191993"/>
              <a:gd name="connsiteY100" fmla="*/ 0 h 6858000"/>
              <a:gd name="connsiteX101" fmla="*/ 12191992 w 12191993"/>
              <a:gd name="connsiteY101" fmla="*/ 4 h 6858000"/>
              <a:gd name="connsiteX102" fmla="*/ 12191993 w 12191993"/>
              <a:gd name="connsiteY102" fmla="*/ 4 h 6858000"/>
              <a:gd name="connsiteX103" fmla="*/ 12191993 w 12191993"/>
              <a:gd name="connsiteY103" fmla="*/ 6858000 h 6858000"/>
              <a:gd name="connsiteX104" fmla="*/ 9829793 w 12191993"/>
              <a:gd name="connsiteY104" fmla="*/ 6858000 h 6858000"/>
              <a:gd name="connsiteX105" fmla="*/ 6553993 w 12191993"/>
              <a:gd name="connsiteY105" fmla="*/ 6858000 h 6858000"/>
              <a:gd name="connsiteX106" fmla="*/ 0 w 12191993"/>
              <a:gd name="connsiteY106" fmla="*/ 6858000 h 6858000"/>
              <a:gd name="connsiteX107" fmla="*/ 0 w 12191993"/>
              <a:gd name="connsiteY107" fmla="*/ 4 h 6858000"/>
              <a:gd name="connsiteX108" fmla="*/ 6577864 w 12191993"/>
              <a:gd name="connsiteY108" fmla="*/ 4 h 6858000"/>
              <a:gd name="connsiteX109" fmla="*/ 8469189 w 12191993"/>
              <a:gd name="connsiteY109" fmla="*/ 4 h 6858000"/>
              <a:gd name="connsiteX110" fmla="*/ 8469189 w 12191993"/>
              <a:gd name="connsiteY11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2250 w 12191993"/>
              <a:gd name="connsiteY48" fmla="*/ 49277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232250 w 12191993"/>
              <a:gd name="connsiteY65" fmla="*/ 492774 h 6858000"/>
              <a:gd name="connsiteX66" fmla="*/ 11592216 w 12191993"/>
              <a:gd name="connsiteY66" fmla="*/ 434286 h 6858000"/>
              <a:gd name="connsiteX67" fmla="*/ 11565808 w 12191993"/>
              <a:gd name="connsiteY67" fmla="*/ 438008 h 6858000"/>
              <a:gd name="connsiteX68" fmla="*/ 11544628 w 12191993"/>
              <a:gd name="connsiteY68" fmla="*/ 449085 h 6858000"/>
              <a:gd name="connsiteX69" fmla="*/ 11530095 w 12191993"/>
              <a:gd name="connsiteY69" fmla="*/ 467518 h 6858000"/>
              <a:gd name="connsiteX70" fmla="*/ 11523803 w 12191993"/>
              <a:gd name="connsiteY70" fmla="*/ 493660 h 6858000"/>
              <a:gd name="connsiteX71" fmla="*/ 11564833 w 12191993"/>
              <a:gd name="connsiteY71" fmla="*/ 496673 h 6858000"/>
              <a:gd name="connsiteX72" fmla="*/ 11572100 w 12191993"/>
              <a:gd name="connsiteY72" fmla="*/ 479127 h 6858000"/>
              <a:gd name="connsiteX73" fmla="*/ 11590001 w 12191993"/>
              <a:gd name="connsiteY73" fmla="*/ 472037 h 6858000"/>
              <a:gd name="connsiteX74" fmla="*/ 11606661 w 12191993"/>
              <a:gd name="connsiteY74" fmla="*/ 477620 h 6858000"/>
              <a:gd name="connsiteX75" fmla="*/ 11613750 w 12191993"/>
              <a:gd name="connsiteY75" fmla="*/ 493040 h 6858000"/>
              <a:gd name="connsiteX76" fmla="*/ 11607990 w 12191993"/>
              <a:gd name="connsiteY76" fmla="*/ 508371 h 6858000"/>
              <a:gd name="connsiteX77" fmla="*/ 11596470 w 12191993"/>
              <a:gd name="connsiteY77" fmla="*/ 520157 h 6858000"/>
              <a:gd name="connsiteX78" fmla="*/ 11521233 w 12191993"/>
              <a:gd name="connsiteY78" fmla="*/ 631284 h 6858000"/>
              <a:gd name="connsiteX79" fmla="*/ 11656553 w 12191993"/>
              <a:gd name="connsiteY79" fmla="*/ 631284 h 6858000"/>
              <a:gd name="connsiteX80" fmla="*/ 11656553 w 12191993"/>
              <a:gd name="connsiteY80" fmla="*/ 595128 h 6858000"/>
              <a:gd name="connsiteX81" fmla="*/ 11570593 w 12191993"/>
              <a:gd name="connsiteY81" fmla="*/ 595128 h 6858000"/>
              <a:gd name="connsiteX82" fmla="*/ 11629436 w 12191993"/>
              <a:gd name="connsiteY82" fmla="*/ 544527 h 6858000"/>
              <a:gd name="connsiteX83" fmla="*/ 11639538 w 12191993"/>
              <a:gd name="connsiteY83" fmla="*/ 534425 h 6858000"/>
              <a:gd name="connsiteX84" fmla="*/ 11647603 w 12191993"/>
              <a:gd name="connsiteY84" fmla="*/ 523081 h 6858000"/>
              <a:gd name="connsiteX85" fmla="*/ 11652920 w 12191993"/>
              <a:gd name="connsiteY85" fmla="*/ 509434 h 6858000"/>
              <a:gd name="connsiteX86" fmla="*/ 11654869 w 12191993"/>
              <a:gd name="connsiteY86" fmla="*/ 492597 h 6858000"/>
              <a:gd name="connsiteX87" fmla="*/ 11650084 w 12191993"/>
              <a:gd name="connsiteY87" fmla="*/ 467163 h 6858000"/>
              <a:gd name="connsiteX88" fmla="*/ 11636791 w 12191993"/>
              <a:gd name="connsiteY88" fmla="*/ 448997 h 6858000"/>
              <a:gd name="connsiteX89" fmla="*/ 11616852 w 12191993"/>
              <a:gd name="connsiteY89" fmla="*/ 438008 h 6858000"/>
              <a:gd name="connsiteX90" fmla="*/ 11592216 w 12191993"/>
              <a:gd name="connsiteY90" fmla="*/ 434286 h 6858000"/>
              <a:gd name="connsiteX91" fmla="*/ 10905248 w 12191993"/>
              <a:gd name="connsiteY91" fmla="*/ 636425 h 6858000"/>
              <a:gd name="connsiteX92" fmla="*/ 10863420 w 12191993"/>
              <a:gd name="connsiteY92" fmla="*/ 629335 h 6858000"/>
              <a:gd name="connsiteX93" fmla="*/ 10905248 w 12191993"/>
              <a:gd name="connsiteY93" fmla="*/ 636425 h 6858000"/>
              <a:gd name="connsiteX94" fmla="*/ 11429247 w 12191993"/>
              <a:gd name="connsiteY94" fmla="*/ 443148 h 6858000"/>
              <a:gd name="connsiteX95" fmla="*/ 11368810 w 12191993"/>
              <a:gd name="connsiteY95" fmla="*/ 433046 h 6858000"/>
              <a:gd name="connsiteX96" fmla="*/ 11368721 w 12191993"/>
              <a:gd name="connsiteY96" fmla="*/ 433046 h 6858000"/>
              <a:gd name="connsiteX97" fmla="*/ 11429247 w 12191993"/>
              <a:gd name="connsiteY97" fmla="*/ 443148 h 6858000"/>
              <a:gd name="connsiteX98" fmla="*/ 8469189 w 12191993"/>
              <a:gd name="connsiteY98" fmla="*/ 0 h 6858000"/>
              <a:gd name="connsiteX99" fmla="*/ 12191992 w 12191993"/>
              <a:gd name="connsiteY99" fmla="*/ 0 h 6858000"/>
              <a:gd name="connsiteX100" fmla="*/ 12191992 w 12191993"/>
              <a:gd name="connsiteY100" fmla="*/ 4 h 6858000"/>
              <a:gd name="connsiteX101" fmla="*/ 12191993 w 12191993"/>
              <a:gd name="connsiteY101" fmla="*/ 4 h 6858000"/>
              <a:gd name="connsiteX102" fmla="*/ 12191993 w 12191993"/>
              <a:gd name="connsiteY102" fmla="*/ 6858000 h 6858000"/>
              <a:gd name="connsiteX103" fmla="*/ 9829793 w 12191993"/>
              <a:gd name="connsiteY103" fmla="*/ 6858000 h 6858000"/>
              <a:gd name="connsiteX104" fmla="*/ 6553993 w 12191993"/>
              <a:gd name="connsiteY104" fmla="*/ 6858000 h 6858000"/>
              <a:gd name="connsiteX105" fmla="*/ 0 w 12191993"/>
              <a:gd name="connsiteY105" fmla="*/ 6858000 h 6858000"/>
              <a:gd name="connsiteX106" fmla="*/ 0 w 12191993"/>
              <a:gd name="connsiteY106" fmla="*/ 4 h 6858000"/>
              <a:gd name="connsiteX107" fmla="*/ 6577864 w 12191993"/>
              <a:gd name="connsiteY107" fmla="*/ 4 h 6858000"/>
              <a:gd name="connsiteX108" fmla="*/ 8469189 w 12191993"/>
              <a:gd name="connsiteY108" fmla="*/ 4 h 6858000"/>
              <a:gd name="connsiteX109" fmla="*/ 8469189 w 12191993"/>
              <a:gd name="connsiteY10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2250 w 12191993"/>
              <a:gd name="connsiteY48" fmla="*/ 49277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232250 w 12191993"/>
              <a:gd name="connsiteY65" fmla="*/ 492774 h 6858000"/>
              <a:gd name="connsiteX66" fmla="*/ 11592216 w 12191993"/>
              <a:gd name="connsiteY66" fmla="*/ 434286 h 6858000"/>
              <a:gd name="connsiteX67" fmla="*/ 11565808 w 12191993"/>
              <a:gd name="connsiteY67" fmla="*/ 438008 h 6858000"/>
              <a:gd name="connsiteX68" fmla="*/ 11544628 w 12191993"/>
              <a:gd name="connsiteY68" fmla="*/ 449085 h 6858000"/>
              <a:gd name="connsiteX69" fmla="*/ 11530095 w 12191993"/>
              <a:gd name="connsiteY69" fmla="*/ 467518 h 6858000"/>
              <a:gd name="connsiteX70" fmla="*/ 11523803 w 12191993"/>
              <a:gd name="connsiteY70" fmla="*/ 493660 h 6858000"/>
              <a:gd name="connsiteX71" fmla="*/ 11564833 w 12191993"/>
              <a:gd name="connsiteY71" fmla="*/ 496673 h 6858000"/>
              <a:gd name="connsiteX72" fmla="*/ 11572100 w 12191993"/>
              <a:gd name="connsiteY72" fmla="*/ 479127 h 6858000"/>
              <a:gd name="connsiteX73" fmla="*/ 11590001 w 12191993"/>
              <a:gd name="connsiteY73" fmla="*/ 472037 h 6858000"/>
              <a:gd name="connsiteX74" fmla="*/ 11606661 w 12191993"/>
              <a:gd name="connsiteY74" fmla="*/ 477620 h 6858000"/>
              <a:gd name="connsiteX75" fmla="*/ 11613750 w 12191993"/>
              <a:gd name="connsiteY75" fmla="*/ 493040 h 6858000"/>
              <a:gd name="connsiteX76" fmla="*/ 11607990 w 12191993"/>
              <a:gd name="connsiteY76" fmla="*/ 508371 h 6858000"/>
              <a:gd name="connsiteX77" fmla="*/ 11596470 w 12191993"/>
              <a:gd name="connsiteY77" fmla="*/ 520157 h 6858000"/>
              <a:gd name="connsiteX78" fmla="*/ 11521233 w 12191993"/>
              <a:gd name="connsiteY78" fmla="*/ 631284 h 6858000"/>
              <a:gd name="connsiteX79" fmla="*/ 11656553 w 12191993"/>
              <a:gd name="connsiteY79" fmla="*/ 631284 h 6858000"/>
              <a:gd name="connsiteX80" fmla="*/ 11656553 w 12191993"/>
              <a:gd name="connsiteY80" fmla="*/ 595128 h 6858000"/>
              <a:gd name="connsiteX81" fmla="*/ 11570593 w 12191993"/>
              <a:gd name="connsiteY81" fmla="*/ 595128 h 6858000"/>
              <a:gd name="connsiteX82" fmla="*/ 11629436 w 12191993"/>
              <a:gd name="connsiteY82" fmla="*/ 544527 h 6858000"/>
              <a:gd name="connsiteX83" fmla="*/ 11639538 w 12191993"/>
              <a:gd name="connsiteY83" fmla="*/ 534425 h 6858000"/>
              <a:gd name="connsiteX84" fmla="*/ 11647603 w 12191993"/>
              <a:gd name="connsiteY84" fmla="*/ 523081 h 6858000"/>
              <a:gd name="connsiteX85" fmla="*/ 11652920 w 12191993"/>
              <a:gd name="connsiteY85" fmla="*/ 509434 h 6858000"/>
              <a:gd name="connsiteX86" fmla="*/ 11654869 w 12191993"/>
              <a:gd name="connsiteY86" fmla="*/ 492597 h 6858000"/>
              <a:gd name="connsiteX87" fmla="*/ 11650084 w 12191993"/>
              <a:gd name="connsiteY87" fmla="*/ 467163 h 6858000"/>
              <a:gd name="connsiteX88" fmla="*/ 11636791 w 12191993"/>
              <a:gd name="connsiteY88" fmla="*/ 448997 h 6858000"/>
              <a:gd name="connsiteX89" fmla="*/ 11616852 w 12191993"/>
              <a:gd name="connsiteY89" fmla="*/ 438008 h 6858000"/>
              <a:gd name="connsiteX90" fmla="*/ 11592216 w 12191993"/>
              <a:gd name="connsiteY90" fmla="*/ 434286 h 6858000"/>
              <a:gd name="connsiteX91" fmla="*/ 11429247 w 12191993"/>
              <a:gd name="connsiteY91" fmla="*/ 443148 h 6858000"/>
              <a:gd name="connsiteX92" fmla="*/ 11368810 w 12191993"/>
              <a:gd name="connsiteY92" fmla="*/ 433046 h 6858000"/>
              <a:gd name="connsiteX93" fmla="*/ 11368721 w 12191993"/>
              <a:gd name="connsiteY93" fmla="*/ 433046 h 6858000"/>
              <a:gd name="connsiteX94" fmla="*/ 11429247 w 12191993"/>
              <a:gd name="connsiteY94" fmla="*/ 443148 h 6858000"/>
              <a:gd name="connsiteX95" fmla="*/ 8469189 w 12191993"/>
              <a:gd name="connsiteY95" fmla="*/ 0 h 6858000"/>
              <a:gd name="connsiteX96" fmla="*/ 12191992 w 12191993"/>
              <a:gd name="connsiteY96" fmla="*/ 0 h 6858000"/>
              <a:gd name="connsiteX97" fmla="*/ 12191992 w 12191993"/>
              <a:gd name="connsiteY97" fmla="*/ 4 h 6858000"/>
              <a:gd name="connsiteX98" fmla="*/ 12191993 w 12191993"/>
              <a:gd name="connsiteY98" fmla="*/ 4 h 6858000"/>
              <a:gd name="connsiteX99" fmla="*/ 12191993 w 12191993"/>
              <a:gd name="connsiteY99" fmla="*/ 6858000 h 6858000"/>
              <a:gd name="connsiteX100" fmla="*/ 9829793 w 12191993"/>
              <a:gd name="connsiteY100" fmla="*/ 6858000 h 6858000"/>
              <a:gd name="connsiteX101" fmla="*/ 6553993 w 12191993"/>
              <a:gd name="connsiteY101" fmla="*/ 6858000 h 6858000"/>
              <a:gd name="connsiteX102" fmla="*/ 0 w 12191993"/>
              <a:gd name="connsiteY102" fmla="*/ 6858000 h 6858000"/>
              <a:gd name="connsiteX103" fmla="*/ 0 w 12191993"/>
              <a:gd name="connsiteY103" fmla="*/ 4 h 6858000"/>
              <a:gd name="connsiteX104" fmla="*/ 6577864 w 12191993"/>
              <a:gd name="connsiteY104" fmla="*/ 4 h 6858000"/>
              <a:gd name="connsiteX105" fmla="*/ 8469189 w 12191993"/>
              <a:gd name="connsiteY105" fmla="*/ 4 h 6858000"/>
              <a:gd name="connsiteX106" fmla="*/ 8469189 w 12191993"/>
              <a:gd name="connsiteY10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0300 w 12191993"/>
              <a:gd name="connsiteY48" fmla="*/ 509611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230300 w 12191993"/>
              <a:gd name="connsiteY64" fmla="*/ 509611 h 6858000"/>
              <a:gd name="connsiteX65" fmla="*/ 11592216 w 12191993"/>
              <a:gd name="connsiteY65" fmla="*/ 434286 h 6858000"/>
              <a:gd name="connsiteX66" fmla="*/ 11565808 w 12191993"/>
              <a:gd name="connsiteY66" fmla="*/ 438008 h 6858000"/>
              <a:gd name="connsiteX67" fmla="*/ 11544628 w 12191993"/>
              <a:gd name="connsiteY67" fmla="*/ 449085 h 6858000"/>
              <a:gd name="connsiteX68" fmla="*/ 11530095 w 12191993"/>
              <a:gd name="connsiteY68" fmla="*/ 467518 h 6858000"/>
              <a:gd name="connsiteX69" fmla="*/ 11523803 w 12191993"/>
              <a:gd name="connsiteY69" fmla="*/ 493660 h 6858000"/>
              <a:gd name="connsiteX70" fmla="*/ 11564833 w 12191993"/>
              <a:gd name="connsiteY70" fmla="*/ 496673 h 6858000"/>
              <a:gd name="connsiteX71" fmla="*/ 11572100 w 12191993"/>
              <a:gd name="connsiteY71" fmla="*/ 479127 h 6858000"/>
              <a:gd name="connsiteX72" fmla="*/ 11590001 w 12191993"/>
              <a:gd name="connsiteY72" fmla="*/ 472037 h 6858000"/>
              <a:gd name="connsiteX73" fmla="*/ 11606661 w 12191993"/>
              <a:gd name="connsiteY73" fmla="*/ 477620 h 6858000"/>
              <a:gd name="connsiteX74" fmla="*/ 11613750 w 12191993"/>
              <a:gd name="connsiteY74" fmla="*/ 493040 h 6858000"/>
              <a:gd name="connsiteX75" fmla="*/ 11607990 w 12191993"/>
              <a:gd name="connsiteY75" fmla="*/ 508371 h 6858000"/>
              <a:gd name="connsiteX76" fmla="*/ 11596470 w 12191993"/>
              <a:gd name="connsiteY76" fmla="*/ 520157 h 6858000"/>
              <a:gd name="connsiteX77" fmla="*/ 11521233 w 12191993"/>
              <a:gd name="connsiteY77" fmla="*/ 631284 h 6858000"/>
              <a:gd name="connsiteX78" fmla="*/ 11656553 w 12191993"/>
              <a:gd name="connsiteY78" fmla="*/ 631284 h 6858000"/>
              <a:gd name="connsiteX79" fmla="*/ 11656553 w 12191993"/>
              <a:gd name="connsiteY79" fmla="*/ 595128 h 6858000"/>
              <a:gd name="connsiteX80" fmla="*/ 11570593 w 12191993"/>
              <a:gd name="connsiteY80" fmla="*/ 595128 h 6858000"/>
              <a:gd name="connsiteX81" fmla="*/ 11629436 w 12191993"/>
              <a:gd name="connsiteY81" fmla="*/ 544527 h 6858000"/>
              <a:gd name="connsiteX82" fmla="*/ 11639538 w 12191993"/>
              <a:gd name="connsiteY82" fmla="*/ 534425 h 6858000"/>
              <a:gd name="connsiteX83" fmla="*/ 11647603 w 12191993"/>
              <a:gd name="connsiteY83" fmla="*/ 523081 h 6858000"/>
              <a:gd name="connsiteX84" fmla="*/ 11652920 w 12191993"/>
              <a:gd name="connsiteY84" fmla="*/ 509434 h 6858000"/>
              <a:gd name="connsiteX85" fmla="*/ 11654869 w 12191993"/>
              <a:gd name="connsiteY85" fmla="*/ 492597 h 6858000"/>
              <a:gd name="connsiteX86" fmla="*/ 11650084 w 12191993"/>
              <a:gd name="connsiteY86" fmla="*/ 467163 h 6858000"/>
              <a:gd name="connsiteX87" fmla="*/ 11636791 w 12191993"/>
              <a:gd name="connsiteY87" fmla="*/ 448997 h 6858000"/>
              <a:gd name="connsiteX88" fmla="*/ 11616852 w 12191993"/>
              <a:gd name="connsiteY88" fmla="*/ 438008 h 6858000"/>
              <a:gd name="connsiteX89" fmla="*/ 11592216 w 12191993"/>
              <a:gd name="connsiteY89" fmla="*/ 434286 h 6858000"/>
              <a:gd name="connsiteX90" fmla="*/ 11429247 w 12191993"/>
              <a:gd name="connsiteY90" fmla="*/ 443148 h 6858000"/>
              <a:gd name="connsiteX91" fmla="*/ 11368810 w 12191993"/>
              <a:gd name="connsiteY91" fmla="*/ 433046 h 6858000"/>
              <a:gd name="connsiteX92" fmla="*/ 11368721 w 12191993"/>
              <a:gd name="connsiteY92" fmla="*/ 433046 h 6858000"/>
              <a:gd name="connsiteX93" fmla="*/ 11429247 w 12191993"/>
              <a:gd name="connsiteY93" fmla="*/ 443148 h 6858000"/>
              <a:gd name="connsiteX94" fmla="*/ 8469189 w 12191993"/>
              <a:gd name="connsiteY94" fmla="*/ 0 h 6858000"/>
              <a:gd name="connsiteX95" fmla="*/ 12191992 w 12191993"/>
              <a:gd name="connsiteY95" fmla="*/ 0 h 6858000"/>
              <a:gd name="connsiteX96" fmla="*/ 12191992 w 12191993"/>
              <a:gd name="connsiteY96" fmla="*/ 4 h 6858000"/>
              <a:gd name="connsiteX97" fmla="*/ 12191993 w 12191993"/>
              <a:gd name="connsiteY97" fmla="*/ 4 h 6858000"/>
              <a:gd name="connsiteX98" fmla="*/ 12191993 w 12191993"/>
              <a:gd name="connsiteY98" fmla="*/ 6858000 h 6858000"/>
              <a:gd name="connsiteX99" fmla="*/ 9829793 w 12191993"/>
              <a:gd name="connsiteY99" fmla="*/ 6858000 h 6858000"/>
              <a:gd name="connsiteX100" fmla="*/ 6553993 w 12191993"/>
              <a:gd name="connsiteY100" fmla="*/ 6858000 h 6858000"/>
              <a:gd name="connsiteX101" fmla="*/ 0 w 12191993"/>
              <a:gd name="connsiteY101" fmla="*/ 6858000 h 6858000"/>
              <a:gd name="connsiteX102" fmla="*/ 0 w 12191993"/>
              <a:gd name="connsiteY102" fmla="*/ 4 h 6858000"/>
              <a:gd name="connsiteX103" fmla="*/ 6577864 w 12191993"/>
              <a:gd name="connsiteY103" fmla="*/ 4 h 6858000"/>
              <a:gd name="connsiteX104" fmla="*/ 8469189 w 12191993"/>
              <a:gd name="connsiteY104" fmla="*/ 4 h 6858000"/>
              <a:gd name="connsiteX105" fmla="*/ 8469189 w 12191993"/>
              <a:gd name="connsiteY10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24983 w 12191993"/>
              <a:gd name="connsiteY48" fmla="*/ 523258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224983 w 12191993"/>
              <a:gd name="connsiteY63" fmla="*/ 523258 h 6858000"/>
              <a:gd name="connsiteX64" fmla="*/ 11592216 w 12191993"/>
              <a:gd name="connsiteY64" fmla="*/ 434286 h 6858000"/>
              <a:gd name="connsiteX65" fmla="*/ 11565808 w 12191993"/>
              <a:gd name="connsiteY65" fmla="*/ 438008 h 6858000"/>
              <a:gd name="connsiteX66" fmla="*/ 11544628 w 12191993"/>
              <a:gd name="connsiteY66" fmla="*/ 449085 h 6858000"/>
              <a:gd name="connsiteX67" fmla="*/ 11530095 w 12191993"/>
              <a:gd name="connsiteY67" fmla="*/ 467518 h 6858000"/>
              <a:gd name="connsiteX68" fmla="*/ 11523803 w 12191993"/>
              <a:gd name="connsiteY68" fmla="*/ 493660 h 6858000"/>
              <a:gd name="connsiteX69" fmla="*/ 11564833 w 12191993"/>
              <a:gd name="connsiteY69" fmla="*/ 496673 h 6858000"/>
              <a:gd name="connsiteX70" fmla="*/ 11572100 w 12191993"/>
              <a:gd name="connsiteY70" fmla="*/ 479127 h 6858000"/>
              <a:gd name="connsiteX71" fmla="*/ 11590001 w 12191993"/>
              <a:gd name="connsiteY71" fmla="*/ 472037 h 6858000"/>
              <a:gd name="connsiteX72" fmla="*/ 11606661 w 12191993"/>
              <a:gd name="connsiteY72" fmla="*/ 477620 h 6858000"/>
              <a:gd name="connsiteX73" fmla="*/ 11613750 w 12191993"/>
              <a:gd name="connsiteY73" fmla="*/ 493040 h 6858000"/>
              <a:gd name="connsiteX74" fmla="*/ 11607990 w 12191993"/>
              <a:gd name="connsiteY74" fmla="*/ 508371 h 6858000"/>
              <a:gd name="connsiteX75" fmla="*/ 11596470 w 12191993"/>
              <a:gd name="connsiteY75" fmla="*/ 520157 h 6858000"/>
              <a:gd name="connsiteX76" fmla="*/ 11521233 w 12191993"/>
              <a:gd name="connsiteY76" fmla="*/ 631284 h 6858000"/>
              <a:gd name="connsiteX77" fmla="*/ 11656553 w 12191993"/>
              <a:gd name="connsiteY77" fmla="*/ 631284 h 6858000"/>
              <a:gd name="connsiteX78" fmla="*/ 11656553 w 12191993"/>
              <a:gd name="connsiteY78" fmla="*/ 595128 h 6858000"/>
              <a:gd name="connsiteX79" fmla="*/ 11570593 w 12191993"/>
              <a:gd name="connsiteY79" fmla="*/ 595128 h 6858000"/>
              <a:gd name="connsiteX80" fmla="*/ 11629436 w 12191993"/>
              <a:gd name="connsiteY80" fmla="*/ 544527 h 6858000"/>
              <a:gd name="connsiteX81" fmla="*/ 11639538 w 12191993"/>
              <a:gd name="connsiteY81" fmla="*/ 534425 h 6858000"/>
              <a:gd name="connsiteX82" fmla="*/ 11647603 w 12191993"/>
              <a:gd name="connsiteY82" fmla="*/ 523081 h 6858000"/>
              <a:gd name="connsiteX83" fmla="*/ 11652920 w 12191993"/>
              <a:gd name="connsiteY83" fmla="*/ 509434 h 6858000"/>
              <a:gd name="connsiteX84" fmla="*/ 11654869 w 12191993"/>
              <a:gd name="connsiteY84" fmla="*/ 492597 h 6858000"/>
              <a:gd name="connsiteX85" fmla="*/ 11650084 w 12191993"/>
              <a:gd name="connsiteY85" fmla="*/ 467163 h 6858000"/>
              <a:gd name="connsiteX86" fmla="*/ 11636791 w 12191993"/>
              <a:gd name="connsiteY86" fmla="*/ 448997 h 6858000"/>
              <a:gd name="connsiteX87" fmla="*/ 11616852 w 12191993"/>
              <a:gd name="connsiteY87" fmla="*/ 438008 h 6858000"/>
              <a:gd name="connsiteX88" fmla="*/ 11592216 w 12191993"/>
              <a:gd name="connsiteY88" fmla="*/ 434286 h 6858000"/>
              <a:gd name="connsiteX89" fmla="*/ 11429247 w 12191993"/>
              <a:gd name="connsiteY89" fmla="*/ 443148 h 6858000"/>
              <a:gd name="connsiteX90" fmla="*/ 11368810 w 12191993"/>
              <a:gd name="connsiteY90" fmla="*/ 433046 h 6858000"/>
              <a:gd name="connsiteX91" fmla="*/ 11368721 w 12191993"/>
              <a:gd name="connsiteY91" fmla="*/ 433046 h 6858000"/>
              <a:gd name="connsiteX92" fmla="*/ 11429247 w 12191993"/>
              <a:gd name="connsiteY92" fmla="*/ 443148 h 6858000"/>
              <a:gd name="connsiteX93" fmla="*/ 8469189 w 12191993"/>
              <a:gd name="connsiteY93" fmla="*/ 0 h 6858000"/>
              <a:gd name="connsiteX94" fmla="*/ 12191992 w 12191993"/>
              <a:gd name="connsiteY94" fmla="*/ 0 h 6858000"/>
              <a:gd name="connsiteX95" fmla="*/ 12191992 w 12191993"/>
              <a:gd name="connsiteY95" fmla="*/ 4 h 6858000"/>
              <a:gd name="connsiteX96" fmla="*/ 12191993 w 12191993"/>
              <a:gd name="connsiteY96" fmla="*/ 4 h 6858000"/>
              <a:gd name="connsiteX97" fmla="*/ 12191993 w 12191993"/>
              <a:gd name="connsiteY97" fmla="*/ 6858000 h 6858000"/>
              <a:gd name="connsiteX98" fmla="*/ 9829793 w 12191993"/>
              <a:gd name="connsiteY98" fmla="*/ 6858000 h 6858000"/>
              <a:gd name="connsiteX99" fmla="*/ 6553993 w 12191993"/>
              <a:gd name="connsiteY99" fmla="*/ 6858000 h 6858000"/>
              <a:gd name="connsiteX100" fmla="*/ 0 w 12191993"/>
              <a:gd name="connsiteY100" fmla="*/ 6858000 h 6858000"/>
              <a:gd name="connsiteX101" fmla="*/ 0 w 12191993"/>
              <a:gd name="connsiteY101" fmla="*/ 4 h 6858000"/>
              <a:gd name="connsiteX102" fmla="*/ 6577864 w 12191993"/>
              <a:gd name="connsiteY102" fmla="*/ 4 h 6858000"/>
              <a:gd name="connsiteX103" fmla="*/ 8469189 w 12191993"/>
              <a:gd name="connsiteY103" fmla="*/ 4 h 6858000"/>
              <a:gd name="connsiteX104" fmla="*/ 8469189 w 12191993"/>
              <a:gd name="connsiteY10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173939 w 12191993"/>
              <a:gd name="connsiteY59" fmla="*/ 520334 h 6858000"/>
              <a:gd name="connsiteX60" fmla="*/ 11233933 w 12191993"/>
              <a:gd name="connsiteY60" fmla="*/ 631461 h 6858000"/>
              <a:gd name="connsiteX61" fmla="*/ 11233933 w 12191993"/>
              <a:gd name="connsiteY61" fmla="*/ 595305 h 6858000"/>
              <a:gd name="connsiteX62" fmla="*/ 11206816 w 12191993"/>
              <a:gd name="connsiteY62" fmla="*/ 544704 h 6858000"/>
              <a:gd name="connsiteX63" fmla="*/ 11592216 w 12191993"/>
              <a:gd name="connsiteY63" fmla="*/ 434286 h 6858000"/>
              <a:gd name="connsiteX64" fmla="*/ 11565808 w 12191993"/>
              <a:gd name="connsiteY64" fmla="*/ 438008 h 6858000"/>
              <a:gd name="connsiteX65" fmla="*/ 11544628 w 12191993"/>
              <a:gd name="connsiteY65" fmla="*/ 449085 h 6858000"/>
              <a:gd name="connsiteX66" fmla="*/ 11530095 w 12191993"/>
              <a:gd name="connsiteY66" fmla="*/ 467518 h 6858000"/>
              <a:gd name="connsiteX67" fmla="*/ 11523803 w 12191993"/>
              <a:gd name="connsiteY67" fmla="*/ 493660 h 6858000"/>
              <a:gd name="connsiteX68" fmla="*/ 11564833 w 12191993"/>
              <a:gd name="connsiteY68" fmla="*/ 496673 h 6858000"/>
              <a:gd name="connsiteX69" fmla="*/ 11572100 w 12191993"/>
              <a:gd name="connsiteY69" fmla="*/ 479127 h 6858000"/>
              <a:gd name="connsiteX70" fmla="*/ 11590001 w 12191993"/>
              <a:gd name="connsiteY70" fmla="*/ 472037 h 6858000"/>
              <a:gd name="connsiteX71" fmla="*/ 11606661 w 12191993"/>
              <a:gd name="connsiteY71" fmla="*/ 477620 h 6858000"/>
              <a:gd name="connsiteX72" fmla="*/ 11613750 w 12191993"/>
              <a:gd name="connsiteY72" fmla="*/ 493040 h 6858000"/>
              <a:gd name="connsiteX73" fmla="*/ 11607990 w 12191993"/>
              <a:gd name="connsiteY73" fmla="*/ 508371 h 6858000"/>
              <a:gd name="connsiteX74" fmla="*/ 11596470 w 12191993"/>
              <a:gd name="connsiteY74" fmla="*/ 520157 h 6858000"/>
              <a:gd name="connsiteX75" fmla="*/ 11521233 w 12191993"/>
              <a:gd name="connsiteY75" fmla="*/ 631284 h 6858000"/>
              <a:gd name="connsiteX76" fmla="*/ 11656553 w 12191993"/>
              <a:gd name="connsiteY76" fmla="*/ 631284 h 6858000"/>
              <a:gd name="connsiteX77" fmla="*/ 11656553 w 12191993"/>
              <a:gd name="connsiteY77" fmla="*/ 595128 h 6858000"/>
              <a:gd name="connsiteX78" fmla="*/ 11570593 w 12191993"/>
              <a:gd name="connsiteY78" fmla="*/ 595128 h 6858000"/>
              <a:gd name="connsiteX79" fmla="*/ 11629436 w 12191993"/>
              <a:gd name="connsiteY79" fmla="*/ 544527 h 6858000"/>
              <a:gd name="connsiteX80" fmla="*/ 11639538 w 12191993"/>
              <a:gd name="connsiteY80" fmla="*/ 534425 h 6858000"/>
              <a:gd name="connsiteX81" fmla="*/ 11647603 w 12191993"/>
              <a:gd name="connsiteY81" fmla="*/ 523081 h 6858000"/>
              <a:gd name="connsiteX82" fmla="*/ 11652920 w 12191993"/>
              <a:gd name="connsiteY82" fmla="*/ 509434 h 6858000"/>
              <a:gd name="connsiteX83" fmla="*/ 11654869 w 12191993"/>
              <a:gd name="connsiteY83" fmla="*/ 492597 h 6858000"/>
              <a:gd name="connsiteX84" fmla="*/ 11650084 w 12191993"/>
              <a:gd name="connsiteY84" fmla="*/ 467163 h 6858000"/>
              <a:gd name="connsiteX85" fmla="*/ 11636791 w 12191993"/>
              <a:gd name="connsiteY85" fmla="*/ 448997 h 6858000"/>
              <a:gd name="connsiteX86" fmla="*/ 11616852 w 12191993"/>
              <a:gd name="connsiteY86" fmla="*/ 438008 h 6858000"/>
              <a:gd name="connsiteX87" fmla="*/ 11592216 w 12191993"/>
              <a:gd name="connsiteY87" fmla="*/ 434286 h 6858000"/>
              <a:gd name="connsiteX88" fmla="*/ 11429247 w 12191993"/>
              <a:gd name="connsiteY88" fmla="*/ 443148 h 6858000"/>
              <a:gd name="connsiteX89" fmla="*/ 11368810 w 12191993"/>
              <a:gd name="connsiteY89" fmla="*/ 433046 h 6858000"/>
              <a:gd name="connsiteX90" fmla="*/ 11368721 w 12191993"/>
              <a:gd name="connsiteY90" fmla="*/ 433046 h 6858000"/>
              <a:gd name="connsiteX91" fmla="*/ 11429247 w 12191993"/>
              <a:gd name="connsiteY91" fmla="*/ 443148 h 6858000"/>
              <a:gd name="connsiteX92" fmla="*/ 8469189 w 12191993"/>
              <a:gd name="connsiteY92" fmla="*/ 0 h 6858000"/>
              <a:gd name="connsiteX93" fmla="*/ 12191992 w 12191993"/>
              <a:gd name="connsiteY93" fmla="*/ 0 h 6858000"/>
              <a:gd name="connsiteX94" fmla="*/ 12191992 w 12191993"/>
              <a:gd name="connsiteY94" fmla="*/ 4 h 6858000"/>
              <a:gd name="connsiteX95" fmla="*/ 12191993 w 12191993"/>
              <a:gd name="connsiteY95" fmla="*/ 4 h 6858000"/>
              <a:gd name="connsiteX96" fmla="*/ 12191993 w 12191993"/>
              <a:gd name="connsiteY96" fmla="*/ 6858000 h 6858000"/>
              <a:gd name="connsiteX97" fmla="*/ 9829793 w 12191993"/>
              <a:gd name="connsiteY97" fmla="*/ 6858000 h 6858000"/>
              <a:gd name="connsiteX98" fmla="*/ 6553993 w 12191993"/>
              <a:gd name="connsiteY98" fmla="*/ 6858000 h 6858000"/>
              <a:gd name="connsiteX99" fmla="*/ 0 w 12191993"/>
              <a:gd name="connsiteY99" fmla="*/ 6858000 h 6858000"/>
              <a:gd name="connsiteX100" fmla="*/ 0 w 12191993"/>
              <a:gd name="connsiteY100" fmla="*/ 4 h 6858000"/>
              <a:gd name="connsiteX101" fmla="*/ 6577864 w 12191993"/>
              <a:gd name="connsiteY101" fmla="*/ 4 h 6858000"/>
              <a:gd name="connsiteX102" fmla="*/ 8469189 w 12191993"/>
              <a:gd name="connsiteY102" fmla="*/ 4 h 6858000"/>
              <a:gd name="connsiteX103" fmla="*/ 8469189 w 12191993"/>
              <a:gd name="connsiteY10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185459 w 12191993"/>
              <a:gd name="connsiteY58" fmla="*/ 508548 h 6858000"/>
              <a:gd name="connsiteX59" fmla="*/ 11233933 w 12191993"/>
              <a:gd name="connsiteY59" fmla="*/ 631461 h 6858000"/>
              <a:gd name="connsiteX60" fmla="*/ 11233933 w 12191993"/>
              <a:gd name="connsiteY60" fmla="*/ 595305 h 6858000"/>
              <a:gd name="connsiteX61" fmla="*/ 11206816 w 12191993"/>
              <a:gd name="connsiteY61" fmla="*/ 544704 h 6858000"/>
              <a:gd name="connsiteX62" fmla="*/ 11592216 w 12191993"/>
              <a:gd name="connsiteY62" fmla="*/ 434286 h 6858000"/>
              <a:gd name="connsiteX63" fmla="*/ 11565808 w 12191993"/>
              <a:gd name="connsiteY63" fmla="*/ 438008 h 6858000"/>
              <a:gd name="connsiteX64" fmla="*/ 11544628 w 12191993"/>
              <a:gd name="connsiteY64" fmla="*/ 449085 h 6858000"/>
              <a:gd name="connsiteX65" fmla="*/ 11530095 w 12191993"/>
              <a:gd name="connsiteY65" fmla="*/ 467518 h 6858000"/>
              <a:gd name="connsiteX66" fmla="*/ 11523803 w 12191993"/>
              <a:gd name="connsiteY66" fmla="*/ 493660 h 6858000"/>
              <a:gd name="connsiteX67" fmla="*/ 11564833 w 12191993"/>
              <a:gd name="connsiteY67" fmla="*/ 496673 h 6858000"/>
              <a:gd name="connsiteX68" fmla="*/ 11572100 w 12191993"/>
              <a:gd name="connsiteY68" fmla="*/ 479127 h 6858000"/>
              <a:gd name="connsiteX69" fmla="*/ 11590001 w 12191993"/>
              <a:gd name="connsiteY69" fmla="*/ 472037 h 6858000"/>
              <a:gd name="connsiteX70" fmla="*/ 11606661 w 12191993"/>
              <a:gd name="connsiteY70" fmla="*/ 477620 h 6858000"/>
              <a:gd name="connsiteX71" fmla="*/ 11613750 w 12191993"/>
              <a:gd name="connsiteY71" fmla="*/ 493040 h 6858000"/>
              <a:gd name="connsiteX72" fmla="*/ 11607990 w 12191993"/>
              <a:gd name="connsiteY72" fmla="*/ 508371 h 6858000"/>
              <a:gd name="connsiteX73" fmla="*/ 11596470 w 12191993"/>
              <a:gd name="connsiteY73" fmla="*/ 520157 h 6858000"/>
              <a:gd name="connsiteX74" fmla="*/ 11521233 w 12191993"/>
              <a:gd name="connsiteY74" fmla="*/ 631284 h 6858000"/>
              <a:gd name="connsiteX75" fmla="*/ 11656553 w 12191993"/>
              <a:gd name="connsiteY75" fmla="*/ 631284 h 6858000"/>
              <a:gd name="connsiteX76" fmla="*/ 11656553 w 12191993"/>
              <a:gd name="connsiteY76" fmla="*/ 595128 h 6858000"/>
              <a:gd name="connsiteX77" fmla="*/ 11570593 w 12191993"/>
              <a:gd name="connsiteY77" fmla="*/ 595128 h 6858000"/>
              <a:gd name="connsiteX78" fmla="*/ 11629436 w 12191993"/>
              <a:gd name="connsiteY78" fmla="*/ 544527 h 6858000"/>
              <a:gd name="connsiteX79" fmla="*/ 11639538 w 12191993"/>
              <a:gd name="connsiteY79" fmla="*/ 534425 h 6858000"/>
              <a:gd name="connsiteX80" fmla="*/ 11647603 w 12191993"/>
              <a:gd name="connsiteY80" fmla="*/ 523081 h 6858000"/>
              <a:gd name="connsiteX81" fmla="*/ 11652920 w 12191993"/>
              <a:gd name="connsiteY81" fmla="*/ 509434 h 6858000"/>
              <a:gd name="connsiteX82" fmla="*/ 11654869 w 12191993"/>
              <a:gd name="connsiteY82" fmla="*/ 492597 h 6858000"/>
              <a:gd name="connsiteX83" fmla="*/ 11650084 w 12191993"/>
              <a:gd name="connsiteY83" fmla="*/ 467163 h 6858000"/>
              <a:gd name="connsiteX84" fmla="*/ 11636791 w 12191993"/>
              <a:gd name="connsiteY84" fmla="*/ 448997 h 6858000"/>
              <a:gd name="connsiteX85" fmla="*/ 11616852 w 12191993"/>
              <a:gd name="connsiteY85" fmla="*/ 438008 h 6858000"/>
              <a:gd name="connsiteX86" fmla="*/ 11592216 w 12191993"/>
              <a:gd name="connsiteY86" fmla="*/ 434286 h 6858000"/>
              <a:gd name="connsiteX87" fmla="*/ 11429247 w 12191993"/>
              <a:gd name="connsiteY87" fmla="*/ 443148 h 6858000"/>
              <a:gd name="connsiteX88" fmla="*/ 11368810 w 12191993"/>
              <a:gd name="connsiteY88" fmla="*/ 433046 h 6858000"/>
              <a:gd name="connsiteX89" fmla="*/ 11368721 w 12191993"/>
              <a:gd name="connsiteY89" fmla="*/ 433046 h 6858000"/>
              <a:gd name="connsiteX90" fmla="*/ 11429247 w 12191993"/>
              <a:gd name="connsiteY90" fmla="*/ 443148 h 6858000"/>
              <a:gd name="connsiteX91" fmla="*/ 8469189 w 12191993"/>
              <a:gd name="connsiteY91" fmla="*/ 0 h 6858000"/>
              <a:gd name="connsiteX92" fmla="*/ 12191992 w 12191993"/>
              <a:gd name="connsiteY92" fmla="*/ 0 h 6858000"/>
              <a:gd name="connsiteX93" fmla="*/ 12191992 w 12191993"/>
              <a:gd name="connsiteY93" fmla="*/ 4 h 6858000"/>
              <a:gd name="connsiteX94" fmla="*/ 12191993 w 12191993"/>
              <a:gd name="connsiteY94" fmla="*/ 4 h 6858000"/>
              <a:gd name="connsiteX95" fmla="*/ 12191993 w 12191993"/>
              <a:gd name="connsiteY95" fmla="*/ 6858000 h 6858000"/>
              <a:gd name="connsiteX96" fmla="*/ 9829793 w 12191993"/>
              <a:gd name="connsiteY96" fmla="*/ 6858000 h 6858000"/>
              <a:gd name="connsiteX97" fmla="*/ 6553993 w 12191993"/>
              <a:gd name="connsiteY97" fmla="*/ 6858000 h 6858000"/>
              <a:gd name="connsiteX98" fmla="*/ 0 w 12191993"/>
              <a:gd name="connsiteY98" fmla="*/ 6858000 h 6858000"/>
              <a:gd name="connsiteX99" fmla="*/ 0 w 12191993"/>
              <a:gd name="connsiteY99" fmla="*/ 4 h 6858000"/>
              <a:gd name="connsiteX100" fmla="*/ 6577864 w 12191993"/>
              <a:gd name="connsiteY100" fmla="*/ 4 h 6858000"/>
              <a:gd name="connsiteX101" fmla="*/ 8469189 w 12191993"/>
              <a:gd name="connsiteY101" fmla="*/ 4 h 6858000"/>
              <a:gd name="connsiteX102" fmla="*/ 8469189 w 12191993"/>
              <a:gd name="connsiteY10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2302 w 12191993"/>
              <a:gd name="connsiteY53" fmla="*/ 496850 h 6858000"/>
              <a:gd name="connsiteX54" fmla="*/ 11149569 w 12191993"/>
              <a:gd name="connsiteY54" fmla="*/ 479304 h 6858000"/>
              <a:gd name="connsiteX55" fmla="*/ 11167470 w 12191993"/>
              <a:gd name="connsiteY55" fmla="*/ 472214 h 6858000"/>
              <a:gd name="connsiteX56" fmla="*/ 11184130 w 12191993"/>
              <a:gd name="connsiteY56" fmla="*/ 477797 h 6858000"/>
              <a:gd name="connsiteX57" fmla="*/ 11191219 w 12191993"/>
              <a:gd name="connsiteY57" fmla="*/ 493217 h 6858000"/>
              <a:gd name="connsiteX58" fmla="*/ 11233933 w 12191993"/>
              <a:gd name="connsiteY58" fmla="*/ 631461 h 6858000"/>
              <a:gd name="connsiteX59" fmla="*/ 11233933 w 12191993"/>
              <a:gd name="connsiteY59" fmla="*/ 595305 h 6858000"/>
              <a:gd name="connsiteX60" fmla="*/ 11206816 w 12191993"/>
              <a:gd name="connsiteY60" fmla="*/ 544704 h 6858000"/>
              <a:gd name="connsiteX61" fmla="*/ 11592216 w 12191993"/>
              <a:gd name="connsiteY61" fmla="*/ 434286 h 6858000"/>
              <a:gd name="connsiteX62" fmla="*/ 11565808 w 12191993"/>
              <a:gd name="connsiteY62" fmla="*/ 438008 h 6858000"/>
              <a:gd name="connsiteX63" fmla="*/ 11544628 w 12191993"/>
              <a:gd name="connsiteY63" fmla="*/ 449085 h 6858000"/>
              <a:gd name="connsiteX64" fmla="*/ 11530095 w 12191993"/>
              <a:gd name="connsiteY64" fmla="*/ 467518 h 6858000"/>
              <a:gd name="connsiteX65" fmla="*/ 11523803 w 12191993"/>
              <a:gd name="connsiteY65" fmla="*/ 493660 h 6858000"/>
              <a:gd name="connsiteX66" fmla="*/ 11564833 w 12191993"/>
              <a:gd name="connsiteY66" fmla="*/ 496673 h 6858000"/>
              <a:gd name="connsiteX67" fmla="*/ 11572100 w 12191993"/>
              <a:gd name="connsiteY67" fmla="*/ 479127 h 6858000"/>
              <a:gd name="connsiteX68" fmla="*/ 11590001 w 12191993"/>
              <a:gd name="connsiteY68" fmla="*/ 472037 h 6858000"/>
              <a:gd name="connsiteX69" fmla="*/ 11606661 w 12191993"/>
              <a:gd name="connsiteY69" fmla="*/ 477620 h 6858000"/>
              <a:gd name="connsiteX70" fmla="*/ 11613750 w 12191993"/>
              <a:gd name="connsiteY70" fmla="*/ 493040 h 6858000"/>
              <a:gd name="connsiteX71" fmla="*/ 11607990 w 12191993"/>
              <a:gd name="connsiteY71" fmla="*/ 508371 h 6858000"/>
              <a:gd name="connsiteX72" fmla="*/ 11596470 w 12191993"/>
              <a:gd name="connsiteY72" fmla="*/ 520157 h 6858000"/>
              <a:gd name="connsiteX73" fmla="*/ 11521233 w 12191993"/>
              <a:gd name="connsiteY73" fmla="*/ 631284 h 6858000"/>
              <a:gd name="connsiteX74" fmla="*/ 11656553 w 12191993"/>
              <a:gd name="connsiteY74" fmla="*/ 631284 h 6858000"/>
              <a:gd name="connsiteX75" fmla="*/ 11656553 w 12191993"/>
              <a:gd name="connsiteY75" fmla="*/ 595128 h 6858000"/>
              <a:gd name="connsiteX76" fmla="*/ 11570593 w 12191993"/>
              <a:gd name="connsiteY76" fmla="*/ 595128 h 6858000"/>
              <a:gd name="connsiteX77" fmla="*/ 11629436 w 12191993"/>
              <a:gd name="connsiteY77" fmla="*/ 544527 h 6858000"/>
              <a:gd name="connsiteX78" fmla="*/ 11639538 w 12191993"/>
              <a:gd name="connsiteY78" fmla="*/ 534425 h 6858000"/>
              <a:gd name="connsiteX79" fmla="*/ 11647603 w 12191993"/>
              <a:gd name="connsiteY79" fmla="*/ 523081 h 6858000"/>
              <a:gd name="connsiteX80" fmla="*/ 11652920 w 12191993"/>
              <a:gd name="connsiteY80" fmla="*/ 509434 h 6858000"/>
              <a:gd name="connsiteX81" fmla="*/ 11654869 w 12191993"/>
              <a:gd name="connsiteY81" fmla="*/ 492597 h 6858000"/>
              <a:gd name="connsiteX82" fmla="*/ 11650084 w 12191993"/>
              <a:gd name="connsiteY82" fmla="*/ 467163 h 6858000"/>
              <a:gd name="connsiteX83" fmla="*/ 11636791 w 12191993"/>
              <a:gd name="connsiteY83" fmla="*/ 448997 h 6858000"/>
              <a:gd name="connsiteX84" fmla="*/ 11616852 w 12191993"/>
              <a:gd name="connsiteY84" fmla="*/ 438008 h 6858000"/>
              <a:gd name="connsiteX85" fmla="*/ 11592216 w 12191993"/>
              <a:gd name="connsiteY85" fmla="*/ 434286 h 6858000"/>
              <a:gd name="connsiteX86" fmla="*/ 11429247 w 12191993"/>
              <a:gd name="connsiteY86" fmla="*/ 443148 h 6858000"/>
              <a:gd name="connsiteX87" fmla="*/ 11368810 w 12191993"/>
              <a:gd name="connsiteY87" fmla="*/ 433046 h 6858000"/>
              <a:gd name="connsiteX88" fmla="*/ 11368721 w 12191993"/>
              <a:gd name="connsiteY88" fmla="*/ 433046 h 6858000"/>
              <a:gd name="connsiteX89" fmla="*/ 11429247 w 12191993"/>
              <a:gd name="connsiteY89" fmla="*/ 443148 h 6858000"/>
              <a:gd name="connsiteX90" fmla="*/ 8469189 w 12191993"/>
              <a:gd name="connsiteY90" fmla="*/ 0 h 6858000"/>
              <a:gd name="connsiteX91" fmla="*/ 12191992 w 12191993"/>
              <a:gd name="connsiteY91" fmla="*/ 0 h 6858000"/>
              <a:gd name="connsiteX92" fmla="*/ 12191992 w 12191993"/>
              <a:gd name="connsiteY92" fmla="*/ 4 h 6858000"/>
              <a:gd name="connsiteX93" fmla="*/ 12191993 w 12191993"/>
              <a:gd name="connsiteY93" fmla="*/ 4 h 6858000"/>
              <a:gd name="connsiteX94" fmla="*/ 12191993 w 12191993"/>
              <a:gd name="connsiteY94" fmla="*/ 6858000 h 6858000"/>
              <a:gd name="connsiteX95" fmla="*/ 9829793 w 12191993"/>
              <a:gd name="connsiteY95" fmla="*/ 6858000 h 6858000"/>
              <a:gd name="connsiteX96" fmla="*/ 6553993 w 12191993"/>
              <a:gd name="connsiteY96" fmla="*/ 6858000 h 6858000"/>
              <a:gd name="connsiteX97" fmla="*/ 0 w 12191993"/>
              <a:gd name="connsiteY97" fmla="*/ 6858000 h 6858000"/>
              <a:gd name="connsiteX98" fmla="*/ 0 w 12191993"/>
              <a:gd name="connsiteY98" fmla="*/ 4 h 6858000"/>
              <a:gd name="connsiteX99" fmla="*/ 6577864 w 12191993"/>
              <a:gd name="connsiteY99" fmla="*/ 4 h 6858000"/>
              <a:gd name="connsiteX100" fmla="*/ 8469189 w 12191993"/>
              <a:gd name="connsiteY100" fmla="*/ 4 h 6858000"/>
              <a:gd name="connsiteX101" fmla="*/ 8469189 w 12191993"/>
              <a:gd name="connsiteY10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9569 w 12191993"/>
              <a:gd name="connsiteY53" fmla="*/ 479304 h 6858000"/>
              <a:gd name="connsiteX54" fmla="*/ 11167470 w 12191993"/>
              <a:gd name="connsiteY54" fmla="*/ 472214 h 6858000"/>
              <a:gd name="connsiteX55" fmla="*/ 11184130 w 12191993"/>
              <a:gd name="connsiteY55" fmla="*/ 477797 h 6858000"/>
              <a:gd name="connsiteX56" fmla="*/ 11191219 w 12191993"/>
              <a:gd name="connsiteY56" fmla="*/ 493217 h 6858000"/>
              <a:gd name="connsiteX57" fmla="*/ 11233933 w 12191993"/>
              <a:gd name="connsiteY57" fmla="*/ 631461 h 6858000"/>
              <a:gd name="connsiteX58" fmla="*/ 11233933 w 12191993"/>
              <a:gd name="connsiteY58" fmla="*/ 595305 h 6858000"/>
              <a:gd name="connsiteX59" fmla="*/ 11206816 w 12191993"/>
              <a:gd name="connsiteY59" fmla="*/ 544704 h 6858000"/>
              <a:gd name="connsiteX60" fmla="*/ 11592216 w 12191993"/>
              <a:gd name="connsiteY60" fmla="*/ 434286 h 6858000"/>
              <a:gd name="connsiteX61" fmla="*/ 11565808 w 12191993"/>
              <a:gd name="connsiteY61" fmla="*/ 438008 h 6858000"/>
              <a:gd name="connsiteX62" fmla="*/ 11544628 w 12191993"/>
              <a:gd name="connsiteY62" fmla="*/ 449085 h 6858000"/>
              <a:gd name="connsiteX63" fmla="*/ 11530095 w 12191993"/>
              <a:gd name="connsiteY63" fmla="*/ 467518 h 6858000"/>
              <a:gd name="connsiteX64" fmla="*/ 11523803 w 12191993"/>
              <a:gd name="connsiteY64" fmla="*/ 493660 h 6858000"/>
              <a:gd name="connsiteX65" fmla="*/ 11564833 w 12191993"/>
              <a:gd name="connsiteY65" fmla="*/ 496673 h 6858000"/>
              <a:gd name="connsiteX66" fmla="*/ 11572100 w 12191993"/>
              <a:gd name="connsiteY66" fmla="*/ 479127 h 6858000"/>
              <a:gd name="connsiteX67" fmla="*/ 11590001 w 12191993"/>
              <a:gd name="connsiteY67" fmla="*/ 472037 h 6858000"/>
              <a:gd name="connsiteX68" fmla="*/ 11606661 w 12191993"/>
              <a:gd name="connsiteY68" fmla="*/ 477620 h 6858000"/>
              <a:gd name="connsiteX69" fmla="*/ 11613750 w 12191993"/>
              <a:gd name="connsiteY69" fmla="*/ 493040 h 6858000"/>
              <a:gd name="connsiteX70" fmla="*/ 11607990 w 12191993"/>
              <a:gd name="connsiteY70" fmla="*/ 508371 h 6858000"/>
              <a:gd name="connsiteX71" fmla="*/ 11596470 w 12191993"/>
              <a:gd name="connsiteY71" fmla="*/ 520157 h 6858000"/>
              <a:gd name="connsiteX72" fmla="*/ 11521233 w 12191993"/>
              <a:gd name="connsiteY72" fmla="*/ 631284 h 6858000"/>
              <a:gd name="connsiteX73" fmla="*/ 11656553 w 12191993"/>
              <a:gd name="connsiteY73" fmla="*/ 631284 h 6858000"/>
              <a:gd name="connsiteX74" fmla="*/ 11656553 w 12191993"/>
              <a:gd name="connsiteY74" fmla="*/ 595128 h 6858000"/>
              <a:gd name="connsiteX75" fmla="*/ 11570593 w 12191993"/>
              <a:gd name="connsiteY75" fmla="*/ 595128 h 6858000"/>
              <a:gd name="connsiteX76" fmla="*/ 11629436 w 12191993"/>
              <a:gd name="connsiteY76" fmla="*/ 544527 h 6858000"/>
              <a:gd name="connsiteX77" fmla="*/ 11639538 w 12191993"/>
              <a:gd name="connsiteY77" fmla="*/ 534425 h 6858000"/>
              <a:gd name="connsiteX78" fmla="*/ 11647603 w 12191993"/>
              <a:gd name="connsiteY78" fmla="*/ 523081 h 6858000"/>
              <a:gd name="connsiteX79" fmla="*/ 11652920 w 12191993"/>
              <a:gd name="connsiteY79" fmla="*/ 509434 h 6858000"/>
              <a:gd name="connsiteX80" fmla="*/ 11654869 w 12191993"/>
              <a:gd name="connsiteY80" fmla="*/ 492597 h 6858000"/>
              <a:gd name="connsiteX81" fmla="*/ 11650084 w 12191993"/>
              <a:gd name="connsiteY81" fmla="*/ 467163 h 6858000"/>
              <a:gd name="connsiteX82" fmla="*/ 11636791 w 12191993"/>
              <a:gd name="connsiteY82" fmla="*/ 448997 h 6858000"/>
              <a:gd name="connsiteX83" fmla="*/ 11616852 w 12191993"/>
              <a:gd name="connsiteY83" fmla="*/ 438008 h 6858000"/>
              <a:gd name="connsiteX84" fmla="*/ 11592216 w 12191993"/>
              <a:gd name="connsiteY84" fmla="*/ 434286 h 6858000"/>
              <a:gd name="connsiteX85" fmla="*/ 11429247 w 12191993"/>
              <a:gd name="connsiteY85" fmla="*/ 443148 h 6858000"/>
              <a:gd name="connsiteX86" fmla="*/ 11368810 w 12191993"/>
              <a:gd name="connsiteY86" fmla="*/ 433046 h 6858000"/>
              <a:gd name="connsiteX87" fmla="*/ 11368721 w 12191993"/>
              <a:gd name="connsiteY87" fmla="*/ 433046 h 6858000"/>
              <a:gd name="connsiteX88" fmla="*/ 11429247 w 12191993"/>
              <a:gd name="connsiteY88" fmla="*/ 443148 h 6858000"/>
              <a:gd name="connsiteX89" fmla="*/ 8469189 w 12191993"/>
              <a:gd name="connsiteY89" fmla="*/ 0 h 6858000"/>
              <a:gd name="connsiteX90" fmla="*/ 12191992 w 12191993"/>
              <a:gd name="connsiteY90" fmla="*/ 0 h 6858000"/>
              <a:gd name="connsiteX91" fmla="*/ 12191992 w 12191993"/>
              <a:gd name="connsiteY91" fmla="*/ 4 h 6858000"/>
              <a:gd name="connsiteX92" fmla="*/ 12191993 w 12191993"/>
              <a:gd name="connsiteY92" fmla="*/ 4 h 6858000"/>
              <a:gd name="connsiteX93" fmla="*/ 12191993 w 12191993"/>
              <a:gd name="connsiteY93" fmla="*/ 6858000 h 6858000"/>
              <a:gd name="connsiteX94" fmla="*/ 9829793 w 12191993"/>
              <a:gd name="connsiteY94" fmla="*/ 6858000 h 6858000"/>
              <a:gd name="connsiteX95" fmla="*/ 6553993 w 12191993"/>
              <a:gd name="connsiteY95" fmla="*/ 6858000 h 6858000"/>
              <a:gd name="connsiteX96" fmla="*/ 0 w 12191993"/>
              <a:gd name="connsiteY96" fmla="*/ 6858000 h 6858000"/>
              <a:gd name="connsiteX97" fmla="*/ 0 w 12191993"/>
              <a:gd name="connsiteY97" fmla="*/ 4 h 6858000"/>
              <a:gd name="connsiteX98" fmla="*/ 6577864 w 12191993"/>
              <a:gd name="connsiteY98" fmla="*/ 4 h 6858000"/>
              <a:gd name="connsiteX99" fmla="*/ 8469189 w 12191993"/>
              <a:gd name="connsiteY99" fmla="*/ 4 h 6858000"/>
              <a:gd name="connsiteX100" fmla="*/ 8469189 w 12191993"/>
              <a:gd name="connsiteY10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01183 w 12191993"/>
              <a:gd name="connsiteY52" fmla="*/ 493837 h 6858000"/>
              <a:gd name="connsiteX53" fmla="*/ 11149569 w 12191993"/>
              <a:gd name="connsiteY53" fmla="*/ 479304 h 6858000"/>
              <a:gd name="connsiteX54" fmla="*/ 11184130 w 12191993"/>
              <a:gd name="connsiteY54" fmla="*/ 477797 h 6858000"/>
              <a:gd name="connsiteX55" fmla="*/ 11191219 w 12191993"/>
              <a:gd name="connsiteY55" fmla="*/ 493217 h 6858000"/>
              <a:gd name="connsiteX56" fmla="*/ 11233933 w 12191993"/>
              <a:gd name="connsiteY56" fmla="*/ 631461 h 6858000"/>
              <a:gd name="connsiteX57" fmla="*/ 11233933 w 12191993"/>
              <a:gd name="connsiteY57" fmla="*/ 595305 h 6858000"/>
              <a:gd name="connsiteX58" fmla="*/ 11206816 w 12191993"/>
              <a:gd name="connsiteY58" fmla="*/ 544704 h 6858000"/>
              <a:gd name="connsiteX59" fmla="*/ 11592216 w 12191993"/>
              <a:gd name="connsiteY59" fmla="*/ 434286 h 6858000"/>
              <a:gd name="connsiteX60" fmla="*/ 11565808 w 12191993"/>
              <a:gd name="connsiteY60" fmla="*/ 438008 h 6858000"/>
              <a:gd name="connsiteX61" fmla="*/ 11544628 w 12191993"/>
              <a:gd name="connsiteY61" fmla="*/ 449085 h 6858000"/>
              <a:gd name="connsiteX62" fmla="*/ 11530095 w 12191993"/>
              <a:gd name="connsiteY62" fmla="*/ 467518 h 6858000"/>
              <a:gd name="connsiteX63" fmla="*/ 11523803 w 12191993"/>
              <a:gd name="connsiteY63" fmla="*/ 493660 h 6858000"/>
              <a:gd name="connsiteX64" fmla="*/ 11564833 w 12191993"/>
              <a:gd name="connsiteY64" fmla="*/ 496673 h 6858000"/>
              <a:gd name="connsiteX65" fmla="*/ 11572100 w 12191993"/>
              <a:gd name="connsiteY65" fmla="*/ 479127 h 6858000"/>
              <a:gd name="connsiteX66" fmla="*/ 11590001 w 12191993"/>
              <a:gd name="connsiteY66" fmla="*/ 472037 h 6858000"/>
              <a:gd name="connsiteX67" fmla="*/ 11606661 w 12191993"/>
              <a:gd name="connsiteY67" fmla="*/ 477620 h 6858000"/>
              <a:gd name="connsiteX68" fmla="*/ 11613750 w 12191993"/>
              <a:gd name="connsiteY68" fmla="*/ 493040 h 6858000"/>
              <a:gd name="connsiteX69" fmla="*/ 11607990 w 12191993"/>
              <a:gd name="connsiteY69" fmla="*/ 508371 h 6858000"/>
              <a:gd name="connsiteX70" fmla="*/ 11596470 w 12191993"/>
              <a:gd name="connsiteY70" fmla="*/ 520157 h 6858000"/>
              <a:gd name="connsiteX71" fmla="*/ 11521233 w 12191993"/>
              <a:gd name="connsiteY71" fmla="*/ 631284 h 6858000"/>
              <a:gd name="connsiteX72" fmla="*/ 11656553 w 12191993"/>
              <a:gd name="connsiteY72" fmla="*/ 631284 h 6858000"/>
              <a:gd name="connsiteX73" fmla="*/ 11656553 w 12191993"/>
              <a:gd name="connsiteY73" fmla="*/ 595128 h 6858000"/>
              <a:gd name="connsiteX74" fmla="*/ 11570593 w 12191993"/>
              <a:gd name="connsiteY74" fmla="*/ 595128 h 6858000"/>
              <a:gd name="connsiteX75" fmla="*/ 11629436 w 12191993"/>
              <a:gd name="connsiteY75" fmla="*/ 544527 h 6858000"/>
              <a:gd name="connsiteX76" fmla="*/ 11639538 w 12191993"/>
              <a:gd name="connsiteY76" fmla="*/ 534425 h 6858000"/>
              <a:gd name="connsiteX77" fmla="*/ 11647603 w 12191993"/>
              <a:gd name="connsiteY77" fmla="*/ 523081 h 6858000"/>
              <a:gd name="connsiteX78" fmla="*/ 11652920 w 12191993"/>
              <a:gd name="connsiteY78" fmla="*/ 509434 h 6858000"/>
              <a:gd name="connsiteX79" fmla="*/ 11654869 w 12191993"/>
              <a:gd name="connsiteY79" fmla="*/ 492597 h 6858000"/>
              <a:gd name="connsiteX80" fmla="*/ 11650084 w 12191993"/>
              <a:gd name="connsiteY80" fmla="*/ 467163 h 6858000"/>
              <a:gd name="connsiteX81" fmla="*/ 11636791 w 12191993"/>
              <a:gd name="connsiteY81" fmla="*/ 448997 h 6858000"/>
              <a:gd name="connsiteX82" fmla="*/ 11616852 w 12191993"/>
              <a:gd name="connsiteY82" fmla="*/ 438008 h 6858000"/>
              <a:gd name="connsiteX83" fmla="*/ 11592216 w 12191993"/>
              <a:gd name="connsiteY83" fmla="*/ 434286 h 6858000"/>
              <a:gd name="connsiteX84" fmla="*/ 11429247 w 12191993"/>
              <a:gd name="connsiteY84" fmla="*/ 443148 h 6858000"/>
              <a:gd name="connsiteX85" fmla="*/ 11368810 w 12191993"/>
              <a:gd name="connsiteY85" fmla="*/ 433046 h 6858000"/>
              <a:gd name="connsiteX86" fmla="*/ 11368721 w 12191993"/>
              <a:gd name="connsiteY86" fmla="*/ 433046 h 6858000"/>
              <a:gd name="connsiteX87" fmla="*/ 11429247 w 12191993"/>
              <a:gd name="connsiteY87" fmla="*/ 443148 h 6858000"/>
              <a:gd name="connsiteX88" fmla="*/ 8469189 w 12191993"/>
              <a:gd name="connsiteY88" fmla="*/ 0 h 6858000"/>
              <a:gd name="connsiteX89" fmla="*/ 12191992 w 12191993"/>
              <a:gd name="connsiteY89" fmla="*/ 0 h 6858000"/>
              <a:gd name="connsiteX90" fmla="*/ 12191992 w 12191993"/>
              <a:gd name="connsiteY90" fmla="*/ 4 h 6858000"/>
              <a:gd name="connsiteX91" fmla="*/ 12191993 w 12191993"/>
              <a:gd name="connsiteY91" fmla="*/ 4 h 6858000"/>
              <a:gd name="connsiteX92" fmla="*/ 12191993 w 12191993"/>
              <a:gd name="connsiteY92" fmla="*/ 6858000 h 6858000"/>
              <a:gd name="connsiteX93" fmla="*/ 9829793 w 12191993"/>
              <a:gd name="connsiteY93" fmla="*/ 6858000 h 6858000"/>
              <a:gd name="connsiteX94" fmla="*/ 6553993 w 12191993"/>
              <a:gd name="connsiteY94" fmla="*/ 6858000 h 6858000"/>
              <a:gd name="connsiteX95" fmla="*/ 0 w 12191993"/>
              <a:gd name="connsiteY95" fmla="*/ 6858000 h 6858000"/>
              <a:gd name="connsiteX96" fmla="*/ 0 w 12191993"/>
              <a:gd name="connsiteY96" fmla="*/ 4 h 6858000"/>
              <a:gd name="connsiteX97" fmla="*/ 6577864 w 12191993"/>
              <a:gd name="connsiteY97" fmla="*/ 4 h 6858000"/>
              <a:gd name="connsiteX98" fmla="*/ 8469189 w 12191993"/>
              <a:gd name="connsiteY98" fmla="*/ 4 h 6858000"/>
              <a:gd name="connsiteX99" fmla="*/ 8469189 w 12191993"/>
              <a:gd name="connsiteY9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06816 w 12191993"/>
              <a:gd name="connsiteY48" fmla="*/ 544704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49569 w 12191993"/>
              <a:gd name="connsiteY52" fmla="*/ 479304 h 6858000"/>
              <a:gd name="connsiteX53" fmla="*/ 11184130 w 12191993"/>
              <a:gd name="connsiteY53" fmla="*/ 477797 h 6858000"/>
              <a:gd name="connsiteX54" fmla="*/ 11191219 w 12191993"/>
              <a:gd name="connsiteY54" fmla="*/ 493217 h 6858000"/>
              <a:gd name="connsiteX55" fmla="*/ 11233933 w 12191993"/>
              <a:gd name="connsiteY55" fmla="*/ 631461 h 6858000"/>
              <a:gd name="connsiteX56" fmla="*/ 11233933 w 12191993"/>
              <a:gd name="connsiteY56" fmla="*/ 595305 h 6858000"/>
              <a:gd name="connsiteX57" fmla="*/ 11206816 w 12191993"/>
              <a:gd name="connsiteY57" fmla="*/ 544704 h 6858000"/>
              <a:gd name="connsiteX58" fmla="*/ 11592216 w 12191993"/>
              <a:gd name="connsiteY58" fmla="*/ 434286 h 6858000"/>
              <a:gd name="connsiteX59" fmla="*/ 11565808 w 12191993"/>
              <a:gd name="connsiteY59" fmla="*/ 438008 h 6858000"/>
              <a:gd name="connsiteX60" fmla="*/ 11544628 w 12191993"/>
              <a:gd name="connsiteY60" fmla="*/ 449085 h 6858000"/>
              <a:gd name="connsiteX61" fmla="*/ 11530095 w 12191993"/>
              <a:gd name="connsiteY61" fmla="*/ 467518 h 6858000"/>
              <a:gd name="connsiteX62" fmla="*/ 11523803 w 12191993"/>
              <a:gd name="connsiteY62" fmla="*/ 493660 h 6858000"/>
              <a:gd name="connsiteX63" fmla="*/ 11564833 w 12191993"/>
              <a:gd name="connsiteY63" fmla="*/ 496673 h 6858000"/>
              <a:gd name="connsiteX64" fmla="*/ 11572100 w 12191993"/>
              <a:gd name="connsiteY64" fmla="*/ 479127 h 6858000"/>
              <a:gd name="connsiteX65" fmla="*/ 11590001 w 12191993"/>
              <a:gd name="connsiteY65" fmla="*/ 472037 h 6858000"/>
              <a:gd name="connsiteX66" fmla="*/ 11606661 w 12191993"/>
              <a:gd name="connsiteY66" fmla="*/ 477620 h 6858000"/>
              <a:gd name="connsiteX67" fmla="*/ 11613750 w 12191993"/>
              <a:gd name="connsiteY67" fmla="*/ 493040 h 6858000"/>
              <a:gd name="connsiteX68" fmla="*/ 11607990 w 12191993"/>
              <a:gd name="connsiteY68" fmla="*/ 508371 h 6858000"/>
              <a:gd name="connsiteX69" fmla="*/ 11596470 w 12191993"/>
              <a:gd name="connsiteY69" fmla="*/ 520157 h 6858000"/>
              <a:gd name="connsiteX70" fmla="*/ 11521233 w 12191993"/>
              <a:gd name="connsiteY70" fmla="*/ 631284 h 6858000"/>
              <a:gd name="connsiteX71" fmla="*/ 11656553 w 12191993"/>
              <a:gd name="connsiteY71" fmla="*/ 631284 h 6858000"/>
              <a:gd name="connsiteX72" fmla="*/ 11656553 w 12191993"/>
              <a:gd name="connsiteY72" fmla="*/ 595128 h 6858000"/>
              <a:gd name="connsiteX73" fmla="*/ 11570593 w 12191993"/>
              <a:gd name="connsiteY73" fmla="*/ 595128 h 6858000"/>
              <a:gd name="connsiteX74" fmla="*/ 11629436 w 12191993"/>
              <a:gd name="connsiteY74" fmla="*/ 544527 h 6858000"/>
              <a:gd name="connsiteX75" fmla="*/ 11639538 w 12191993"/>
              <a:gd name="connsiteY75" fmla="*/ 534425 h 6858000"/>
              <a:gd name="connsiteX76" fmla="*/ 11647603 w 12191993"/>
              <a:gd name="connsiteY76" fmla="*/ 523081 h 6858000"/>
              <a:gd name="connsiteX77" fmla="*/ 11652920 w 12191993"/>
              <a:gd name="connsiteY77" fmla="*/ 509434 h 6858000"/>
              <a:gd name="connsiteX78" fmla="*/ 11654869 w 12191993"/>
              <a:gd name="connsiteY78" fmla="*/ 492597 h 6858000"/>
              <a:gd name="connsiteX79" fmla="*/ 11650084 w 12191993"/>
              <a:gd name="connsiteY79" fmla="*/ 467163 h 6858000"/>
              <a:gd name="connsiteX80" fmla="*/ 11636791 w 12191993"/>
              <a:gd name="connsiteY80" fmla="*/ 448997 h 6858000"/>
              <a:gd name="connsiteX81" fmla="*/ 11616852 w 12191993"/>
              <a:gd name="connsiteY81" fmla="*/ 438008 h 6858000"/>
              <a:gd name="connsiteX82" fmla="*/ 11592216 w 12191993"/>
              <a:gd name="connsiteY82" fmla="*/ 434286 h 6858000"/>
              <a:gd name="connsiteX83" fmla="*/ 11429247 w 12191993"/>
              <a:gd name="connsiteY83" fmla="*/ 443148 h 6858000"/>
              <a:gd name="connsiteX84" fmla="*/ 11368810 w 12191993"/>
              <a:gd name="connsiteY84" fmla="*/ 433046 h 6858000"/>
              <a:gd name="connsiteX85" fmla="*/ 11368721 w 12191993"/>
              <a:gd name="connsiteY85" fmla="*/ 433046 h 6858000"/>
              <a:gd name="connsiteX86" fmla="*/ 11429247 w 12191993"/>
              <a:gd name="connsiteY86" fmla="*/ 443148 h 6858000"/>
              <a:gd name="connsiteX87" fmla="*/ 8469189 w 12191993"/>
              <a:gd name="connsiteY87" fmla="*/ 0 h 6858000"/>
              <a:gd name="connsiteX88" fmla="*/ 12191992 w 12191993"/>
              <a:gd name="connsiteY88" fmla="*/ 0 h 6858000"/>
              <a:gd name="connsiteX89" fmla="*/ 12191992 w 12191993"/>
              <a:gd name="connsiteY89" fmla="*/ 4 h 6858000"/>
              <a:gd name="connsiteX90" fmla="*/ 12191993 w 12191993"/>
              <a:gd name="connsiteY90" fmla="*/ 4 h 6858000"/>
              <a:gd name="connsiteX91" fmla="*/ 12191993 w 12191993"/>
              <a:gd name="connsiteY91" fmla="*/ 6858000 h 6858000"/>
              <a:gd name="connsiteX92" fmla="*/ 9829793 w 12191993"/>
              <a:gd name="connsiteY92" fmla="*/ 6858000 h 6858000"/>
              <a:gd name="connsiteX93" fmla="*/ 6553993 w 12191993"/>
              <a:gd name="connsiteY93" fmla="*/ 6858000 h 6858000"/>
              <a:gd name="connsiteX94" fmla="*/ 0 w 12191993"/>
              <a:gd name="connsiteY94" fmla="*/ 6858000 h 6858000"/>
              <a:gd name="connsiteX95" fmla="*/ 0 w 12191993"/>
              <a:gd name="connsiteY95" fmla="*/ 4 h 6858000"/>
              <a:gd name="connsiteX96" fmla="*/ 6577864 w 12191993"/>
              <a:gd name="connsiteY96" fmla="*/ 4 h 6858000"/>
              <a:gd name="connsiteX97" fmla="*/ 8469189 w 12191993"/>
              <a:gd name="connsiteY97" fmla="*/ 4 h 6858000"/>
              <a:gd name="connsiteX98" fmla="*/ 8469189 w 12191993"/>
              <a:gd name="connsiteY9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49569 w 12191993"/>
              <a:gd name="connsiteY52" fmla="*/ 479304 h 6858000"/>
              <a:gd name="connsiteX53" fmla="*/ 11184130 w 12191993"/>
              <a:gd name="connsiteY53" fmla="*/ 477797 h 6858000"/>
              <a:gd name="connsiteX54" fmla="*/ 11191219 w 12191993"/>
              <a:gd name="connsiteY54" fmla="*/ 493217 h 6858000"/>
              <a:gd name="connsiteX55" fmla="*/ 11233933 w 12191993"/>
              <a:gd name="connsiteY55" fmla="*/ 631461 h 6858000"/>
              <a:gd name="connsiteX56" fmla="*/ 11233933 w 12191993"/>
              <a:gd name="connsiteY56" fmla="*/ 595305 h 6858000"/>
              <a:gd name="connsiteX57" fmla="*/ 11592216 w 12191993"/>
              <a:gd name="connsiteY57" fmla="*/ 434286 h 6858000"/>
              <a:gd name="connsiteX58" fmla="*/ 11565808 w 12191993"/>
              <a:gd name="connsiteY58" fmla="*/ 438008 h 6858000"/>
              <a:gd name="connsiteX59" fmla="*/ 11544628 w 12191993"/>
              <a:gd name="connsiteY59" fmla="*/ 449085 h 6858000"/>
              <a:gd name="connsiteX60" fmla="*/ 11530095 w 12191993"/>
              <a:gd name="connsiteY60" fmla="*/ 467518 h 6858000"/>
              <a:gd name="connsiteX61" fmla="*/ 11523803 w 12191993"/>
              <a:gd name="connsiteY61" fmla="*/ 493660 h 6858000"/>
              <a:gd name="connsiteX62" fmla="*/ 11564833 w 12191993"/>
              <a:gd name="connsiteY62" fmla="*/ 496673 h 6858000"/>
              <a:gd name="connsiteX63" fmla="*/ 11572100 w 12191993"/>
              <a:gd name="connsiteY63" fmla="*/ 479127 h 6858000"/>
              <a:gd name="connsiteX64" fmla="*/ 11590001 w 12191993"/>
              <a:gd name="connsiteY64" fmla="*/ 472037 h 6858000"/>
              <a:gd name="connsiteX65" fmla="*/ 11606661 w 12191993"/>
              <a:gd name="connsiteY65" fmla="*/ 477620 h 6858000"/>
              <a:gd name="connsiteX66" fmla="*/ 11613750 w 12191993"/>
              <a:gd name="connsiteY66" fmla="*/ 493040 h 6858000"/>
              <a:gd name="connsiteX67" fmla="*/ 11607990 w 12191993"/>
              <a:gd name="connsiteY67" fmla="*/ 508371 h 6858000"/>
              <a:gd name="connsiteX68" fmla="*/ 11596470 w 12191993"/>
              <a:gd name="connsiteY68" fmla="*/ 520157 h 6858000"/>
              <a:gd name="connsiteX69" fmla="*/ 11521233 w 12191993"/>
              <a:gd name="connsiteY69" fmla="*/ 631284 h 6858000"/>
              <a:gd name="connsiteX70" fmla="*/ 11656553 w 12191993"/>
              <a:gd name="connsiteY70" fmla="*/ 631284 h 6858000"/>
              <a:gd name="connsiteX71" fmla="*/ 11656553 w 12191993"/>
              <a:gd name="connsiteY71" fmla="*/ 595128 h 6858000"/>
              <a:gd name="connsiteX72" fmla="*/ 11570593 w 12191993"/>
              <a:gd name="connsiteY72" fmla="*/ 595128 h 6858000"/>
              <a:gd name="connsiteX73" fmla="*/ 11629436 w 12191993"/>
              <a:gd name="connsiteY73" fmla="*/ 544527 h 6858000"/>
              <a:gd name="connsiteX74" fmla="*/ 11639538 w 12191993"/>
              <a:gd name="connsiteY74" fmla="*/ 534425 h 6858000"/>
              <a:gd name="connsiteX75" fmla="*/ 11647603 w 12191993"/>
              <a:gd name="connsiteY75" fmla="*/ 523081 h 6858000"/>
              <a:gd name="connsiteX76" fmla="*/ 11652920 w 12191993"/>
              <a:gd name="connsiteY76" fmla="*/ 509434 h 6858000"/>
              <a:gd name="connsiteX77" fmla="*/ 11654869 w 12191993"/>
              <a:gd name="connsiteY77" fmla="*/ 492597 h 6858000"/>
              <a:gd name="connsiteX78" fmla="*/ 11650084 w 12191993"/>
              <a:gd name="connsiteY78" fmla="*/ 467163 h 6858000"/>
              <a:gd name="connsiteX79" fmla="*/ 11636791 w 12191993"/>
              <a:gd name="connsiteY79" fmla="*/ 448997 h 6858000"/>
              <a:gd name="connsiteX80" fmla="*/ 11616852 w 12191993"/>
              <a:gd name="connsiteY80" fmla="*/ 438008 h 6858000"/>
              <a:gd name="connsiteX81" fmla="*/ 11592216 w 12191993"/>
              <a:gd name="connsiteY81" fmla="*/ 434286 h 6858000"/>
              <a:gd name="connsiteX82" fmla="*/ 11429247 w 12191993"/>
              <a:gd name="connsiteY82" fmla="*/ 443148 h 6858000"/>
              <a:gd name="connsiteX83" fmla="*/ 11368810 w 12191993"/>
              <a:gd name="connsiteY83" fmla="*/ 433046 h 6858000"/>
              <a:gd name="connsiteX84" fmla="*/ 11368721 w 12191993"/>
              <a:gd name="connsiteY84" fmla="*/ 433046 h 6858000"/>
              <a:gd name="connsiteX85" fmla="*/ 11429247 w 12191993"/>
              <a:gd name="connsiteY85" fmla="*/ 443148 h 6858000"/>
              <a:gd name="connsiteX86" fmla="*/ 8469189 w 12191993"/>
              <a:gd name="connsiteY86" fmla="*/ 0 h 6858000"/>
              <a:gd name="connsiteX87" fmla="*/ 12191992 w 12191993"/>
              <a:gd name="connsiteY87" fmla="*/ 0 h 6858000"/>
              <a:gd name="connsiteX88" fmla="*/ 12191992 w 12191993"/>
              <a:gd name="connsiteY88" fmla="*/ 4 h 6858000"/>
              <a:gd name="connsiteX89" fmla="*/ 12191993 w 12191993"/>
              <a:gd name="connsiteY89" fmla="*/ 4 h 6858000"/>
              <a:gd name="connsiteX90" fmla="*/ 12191993 w 12191993"/>
              <a:gd name="connsiteY90" fmla="*/ 6858000 h 6858000"/>
              <a:gd name="connsiteX91" fmla="*/ 9829793 w 12191993"/>
              <a:gd name="connsiteY91" fmla="*/ 6858000 h 6858000"/>
              <a:gd name="connsiteX92" fmla="*/ 6553993 w 12191993"/>
              <a:gd name="connsiteY92" fmla="*/ 6858000 h 6858000"/>
              <a:gd name="connsiteX93" fmla="*/ 0 w 12191993"/>
              <a:gd name="connsiteY93" fmla="*/ 6858000 h 6858000"/>
              <a:gd name="connsiteX94" fmla="*/ 0 w 12191993"/>
              <a:gd name="connsiteY94" fmla="*/ 4 h 6858000"/>
              <a:gd name="connsiteX95" fmla="*/ 6577864 w 12191993"/>
              <a:gd name="connsiteY95" fmla="*/ 4 h 6858000"/>
              <a:gd name="connsiteX96" fmla="*/ 8469189 w 12191993"/>
              <a:gd name="connsiteY96" fmla="*/ 4 h 6858000"/>
              <a:gd name="connsiteX97" fmla="*/ 8469189 w 12191993"/>
              <a:gd name="connsiteY9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49569 w 12191993"/>
              <a:gd name="connsiteY52" fmla="*/ 479304 h 6858000"/>
              <a:gd name="connsiteX53" fmla="*/ 11184130 w 12191993"/>
              <a:gd name="connsiteY53" fmla="*/ 477797 h 6858000"/>
              <a:gd name="connsiteX54" fmla="*/ 11233933 w 12191993"/>
              <a:gd name="connsiteY54" fmla="*/ 631461 h 6858000"/>
              <a:gd name="connsiteX55" fmla="*/ 11233933 w 12191993"/>
              <a:gd name="connsiteY55" fmla="*/ 595305 h 6858000"/>
              <a:gd name="connsiteX56" fmla="*/ 11592216 w 12191993"/>
              <a:gd name="connsiteY56" fmla="*/ 434286 h 6858000"/>
              <a:gd name="connsiteX57" fmla="*/ 11565808 w 12191993"/>
              <a:gd name="connsiteY57" fmla="*/ 438008 h 6858000"/>
              <a:gd name="connsiteX58" fmla="*/ 11544628 w 12191993"/>
              <a:gd name="connsiteY58" fmla="*/ 449085 h 6858000"/>
              <a:gd name="connsiteX59" fmla="*/ 11530095 w 12191993"/>
              <a:gd name="connsiteY59" fmla="*/ 467518 h 6858000"/>
              <a:gd name="connsiteX60" fmla="*/ 11523803 w 12191993"/>
              <a:gd name="connsiteY60" fmla="*/ 493660 h 6858000"/>
              <a:gd name="connsiteX61" fmla="*/ 11564833 w 12191993"/>
              <a:gd name="connsiteY61" fmla="*/ 496673 h 6858000"/>
              <a:gd name="connsiteX62" fmla="*/ 11572100 w 12191993"/>
              <a:gd name="connsiteY62" fmla="*/ 479127 h 6858000"/>
              <a:gd name="connsiteX63" fmla="*/ 11590001 w 12191993"/>
              <a:gd name="connsiteY63" fmla="*/ 472037 h 6858000"/>
              <a:gd name="connsiteX64" fmla="*/ 11606661 w 12191993"/>
              <a:gd name="connsiteY64" fmla="*/ 477620 h 6858000"/>
              <a:gd name="connsiteX65" fmla="*/ 11613750 w 12191993"/>
              <a:gd name="connsiteY65" fmla="*/ 493040 h 6858000"/>
              <a:gd name="connsiteX66" fmla="*/ 11607990 w 12191993"/>
              <a:gd name="connsiteY66" fmla="*/ 508371 h 6858000"/>
              <a:gd name="connsiteX67" fmla="*/ 11596470 w 12191993"/>
              <a:gd name="connsiteY67" fmla="*/ 520157 h 6858000"/>
              <a:gd name="connsiteX68" fmla="*/ 11521233 w 12191993"/>
              <a:gd name="connsiteY68" fmla="*/ 631284 h 6858000"/>
              <a:gd name="connsiteX69" fmla="*/ 11656553 w 12191993"/>
              <a:gd name="connsiteY69" fmla="*/ 631284 h 6858000"/>
              <a:gd name="connsiteX70" fmla="*/ 11656553 w 12191993"/>
              <a:gd name="connsiteY70" fmla="*/ 595128 h 6858000"/>
              <a:gd name="connsiteX71" fmla="*/ 11570593 w 12191993"/>
              <a:gd name="connsiteY71" fmla="*/ 595128 h 6858000"/>
              <a:gd name="connsiteX72" fmla="*/ 11629436 w 12191993"/>
              <a:gd name="connsiteY72" fmla="*/ 544527 h 6858000"/>
              <a:gd name="connsiteX73" fmla="*/ 11639538 w 12191993"/>
              <a:gd name="connsiteY73" fmla="*/ 534425 h 6858000"/>
              <a:gd name="connsiteX74" fmla="*/ 11647603 w 12191993"/>
              <a:gd name="connsiteY74" fmla="*/ 523081 h 6858000"/>
              <a:gd name="connsiteX75" fmla="*/ 11652920 w 12191993"/>
              <a:gd name="connsiteY75" fmla="*/ 509434 h 6858000"/>
              <a:gd name="connsiteX76" fmla="*/ 11654869 w 12191993"/>
              <a:gd name="connsiteY76" fmla="*/ 492597 h 6858000"/>
              <a:gd name="connsiteX77" fmla="*/ 11650084 w 12191993"/>
              <a:gd name="connsiteY77" fmla="*/ 467163 h 6858000"/>
              <a:gd name="connsiteX78" fmla="*/ 11636791 w 12191993"/>
              <a:gd name="connsiteY78" fmla="*/ 448997 h 6858000"/>
              <a:gd name="connsiteX79" fmla="*/ 11616852 w 12191993"/>
              <a:gd name="connsiteY79" fmla="*/ 438008 h 6858000"/>
              <a:gd name="connsiteX80" fmla="*/ 11592216 w 12191993"/>
              <a:gd name="connsiteY80" fmla="*/ 434286 h 6858000"/>
              <a:gd name="connsiteX81" fmla="*/ 11429247 w 12191993"/>
              <a:gd name="connsiteY81" fmla="*/ 443148 h 6858000"/>
              <a:gd name="connsiteX82" fmla="*/ 11368810 w 12191993"/>
              <a:gd name="connsiteY82" fmla="*/ 433046 h 6858000"/>
              <a:gd name="connsiteX83" fmla="*/ 11368721 w 12191993"/>
              <a:gd name="connsiteY83" fmla="*/ 433046 h 6858000"/>
              <a:gd name="connsiteX84" fmla="*/ 11429247 w 12191993"/>
              <a:gd name="connsiteY84" fmla="*/ 443148 h 6858000"/>
              <a:gd name="connsiteX85" fmla="*/ 8469189 w 12191993"/>
              <a:gd name="connsiteY85" fmla="*/ 0 h 6858000"/>
              <a:gd name="connsiteX86" fmla="*/ 12191992 w 12191993"/>
              <a:gd name="connsiteY86" fmla="*/ 0 h 6858000"/>
              <a:gd name="connsiteX87" fmla="*/ 12191992 w 12191993"/>
              <a:gd name="connsiteY87" fmla="*/ 4 h 6858000"/>
              <a:gd name="connsiteX88" fmla="*/ 12191993 w 12191993"/>
              <a:gd name="connsiteY88" fmla="*/ 4 h 6858000"/>
              <a:gd name="connsiteX89" fmla="*/ 12191993 w 12191993"/>
              <a:gd name="connsiteY89" fmla="*/ 6858000 h 6858000"/>
              <a:gd name="connsiteX90" fmla="*/ 9829793 w 12191993"/>
              <a:gd name="connsiteY90" fmla="*/ 6858000 h 6858000"/>
              <a:gd name="connsiteX91" fmla="*/ 6553993 w 12191993"/>
              <a:gd name="connsiteY91" fmla="*/ 6858000 h 6858000"/>
              <a:gd name="connsiteX92" fmla="*/ 0 w 12191993"/>
              <a:gd name="connsiteY92" fmla="*/ 6858000 h 6858000"/>
              <a:gd name="connsiteX93" fmla="*/ 0 w 12191993"/>
              <a:gd name="connsiteY93" fmla="*/ 4 h 6858000"/>
              <a:gd name="connsiteX94" fmla="*/ 6577864 w 12191993"/>
              <a:gd name="connsiteY94" fmla="*/ 4 h 6858000"/>
              <a:gd name="connsiteX95" fmla="*/ 8469189 w 12191993"/>
              <a:gd name="connsiteY95" fmla="*/ 4 h 6858000"/>
              <a:gd name="connsiteX96" fmla="*/ 8469189 w 12191993"/>
              <a:gd name="connsiteY9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122009 w 12191993"/>
              <a:gd name="connsiteY50" fmla="*/ 449262 h 6858000"/>
              <a:gd name="connsiteX51" fmla="*/ 11107475 w 12191993"/>
              <a:gd name="connsiteY51" fmla="*/ 467695 h 6858000"/>
              <a:gd name="connsiteX52" fmla="*/ 11184130 w 12191993"/>
              <a:gd name="connsiteY52" fmla="*/ 477797 h 6858000"/>
              <a:gd name="connsiteX53" fmla="*/ 11233933 w 12191993"/>
              <a:gd name="connsiteY53" fmla="*/ 631461 h 6858000"/>
              <a:gd name="connsiteX54" fmla="*/ 11233933 w 12191993"/>
              <a:gd name="connsiteY54" fmla="*/ 595305 h 6858000"/>
              <a:gd name="connsiteX55" fmla="*/ 11592216 w 12191993"/>
              <a:gd name="connsiteY55" fmla="*/ 434286 h 6858000"/>
              <a:gd name="connsiteX56" fmla="*/ 11565808 w 12191993"/>
              <a:gd name="connsiteY56" fmla="*/ 438008 h 6858000"/>
              <a:gd name="connsiteX57" fmla="*/ 11544628 w 12191993"/>
              <a:gd name="connsiteY57" fmla="*/ 449085 h 6858000"/>
              <a:gd name="connsiteX58" fmla="*/ 11530095 w 12191993"/>
              <a:gd name="connsiteY58" fmla="*/ 467518 h 6858000"/>
              <a:gd name="connsiteX59" fmla="*/ 11523803 w 12191993"/>
              <a:gd name="connsiteY59" fmla="*/ 493660 h 6858000"/>
              <a:gd name="connsiteX60" fmla="*/ 11564833 w 12191993"/>
              <a:gd name="connsiteY60" fmla="*/ 496673 h 6858000"/>
              <a:gd name="connsiteX61" fmla="*/ 11572100 w 12191993"/>
              <a:gd name="connsiteY61" fmla="*/ 479127 h 6858000"/>
              <a:gd name="connsiteX62" fmla="*/ 11590001 w 12191993"/>
              <a:gd name="connsiteY62" fmla="*/ 472037 h 6858000"/>
              <a:gd name="connsiteX63" fmla="*/ 11606661 w 12191993"/>
              <a:gd name="connsiteY63" fmla="*/ 477620 h 6858000"/>
              <a:gd name="connsiteX64" fmla="*/ 11613750 w 12191993"/>
              <a:gd name="connsiteY64" fmla="*/ 493040 h 6858000"/>
              <a:gd name="connsiteX65" fmla="*/ 11607990 w 12191993"/>
              <a:gd name="connsiteY65" fmla="*/ 508371 h 6858000"/>
              <a:gd name="connsiteX66" fmla="*/ 11596470 w 12191993"/>
              <a:gd name="connsiteY66" fmla="*/ 520157 h 6858000"/>
              <a:gd name="connsiteX67" fmla="*/ 11521233 w 12191993"/>
              <a:gd name="connsiteY67" fmla="*/ 631284 h 6858000"/>
              <a:gd name="connsiteX68" fmla="*/ 11656553 w 12191993"/>
              <a:gd name="connsiteY68" fmla="*/ 631284 h 6858000"/>
              <a:gd name="connsiteX69" fmla="*/ 11656553 w 12191993"/>
              <a:gd name="connsiteY69" fmla="*/ 595128 h 6858000"/>
              <a:gd name="connsiteX70" fmla="*/ 11570593 w 12191993"/>
              <a:gd name="connsiteY70" fmla="*/ 595128 h 6858000"/>
              <a:gd name="connsiteX71" fmla="*/ 11629436 w 12191993"/>
              <a:gd name="connsiteY71" fmla="*/ 544527 h 6858000"/>
              <a:gd name="connsiteX72" fmla="*/ 11639538 w 12191993"/>
              <a:gd name="connsiteY72" fmla="*/ 534425 h 6858000"/>
              <a:gd name="connsiteX73" fmla="*/ 11647603 w 12191993"/>
              <a:gd name="connsiteY73" fmla="*/ 523081 h 6858000"/>
              <a:gd name="connsiteX74" fmla="*/ 11652920 w 12191993"/>
              <a:gd name="connsiteY74" fmla="*/ 509434 h 6858000"/>
              <a:gd name="connsiteX75" fmla="*/ 11654869 w 12191993"/>
              <a:gd name="connsiteY75" fmla="*/ 492597 h 6858000"/>
              <a:gd name="connsiteX76" fmla="*/ 11650084 w 12191993"/>
              <a:gd name="connsiteY76" fmla="*/ 467163 h 6858000"/>
              <a:gd name="connsiteX77" fmla="*/ 11636791 w 12191993"/>
              <a:gd name="connsiteY77" fmla="*/ 448997 h 6858000"/>
              <a:gd name="connsiteX78" fmla="*/ 11616852 w 12191993"/>
              <a:gd name="connsiteY78" fmla="*/ 438008 h 6858000"/>
              <a:gd name="connsiteX79" fmla="*/ 11592216 w 12191993"/>
              <a:gd name="connsiteY79" fmla="*/ 434286 h 6858000"/>
              <a:gd name="connsiteX80" fmla="*/ 11429247 w 12191993"/>
              <a:gd name="connsiteY80" fmla="*/ 443148 h 6858000"/>
              <a:gd name="connsiteX81" fmla="*/ 11368810 w 12191993"/>
              <a:gd name="connsiteY81" fmla="*/ 433046 h 6858000"/>
              <a:gd name="connsiteX82" fmla="*/ 11368721 w 12191993"/>
              <a:gd name="connsiteY82" fmla="*/ 433046 h 6858000"/>
              <a:gd name="connsiteX83" fmla="*/ 11429247 w 12191993"/>
              <a:gd name="connsiteY83" fmla="*/ 443148 h 6858000"/>
              <a:gd name="connsiteX84" fmla="*/ 8469189 w 12191993"/>
              <a:gd name="connsiteY84" fmla="*/ 0 h 6858000"/>
              <a:gd name="connsiteX85" fmla="*/ 12191992 w 12191993"/>
              <a:gd name="connsiteY85" fmla="*/ 0 h 6858000"/>
              <a:gd name="connsiteX86" fmla="*/ 12191992 w 12191993"/>
              <a:gd name="connsiteY86" fmla="*/ 4 h 6858000"/>
              <a:gd name="connsiteX87" fmla="*/ 12191993 w 12191993"/>
              <a:gd name="connsiteY87" fmla="*/ 4 h 6858000"/>
              <a:gd name="connsiteX88" fmla="*/ 12191993 w 12191993"/>
              <a:gd name="connsiteY88" fmla="*/ 6858000 h 6858000"/>
              <a:gd name="connsiteX89" fmla="*/ 9829793 w 12191993"/>
              <a:gd name="connsiteY89" fmla="*/ 6858000 h 6858000"/>
              <a:gd name="connsiteX90" fmla="*/ 6553993 w 12191993"/>
              <a:gd name="connsiteY90" fmla="*/ 6858000 h 6858000"/>
              <a:gd name="connsiteX91" fmla="*/ 0 w 12191993"/>
              <a:gd name="connsiteY91" fmla="*/ 6858000 h 6858000"/>
              <a:gd name="connsiteX92" fmla="*/ 0 w 12191993"/>
              <a:gd name="connsiteY92" fmla="*/ 4 h 6858000"/>
              <a:gd name="connsiteX93" fmla="*/ 6577864 w 12191993"/>
              <a:gd name="connsiteY93" fmla="*/ 4 h 6858000"/>
              <a:gd name="connsiteX94" fmla="*/ 8469189 w 12191993"/>
              <a:gd name="connsiteY94" fmla="*/ 4 h 6858000"/>
              <a:gd name="connsiteX95" fmla="*/ 8469189 w 12191993"/>
              <a:gd name="connsiteY9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122009 w 12191993"/>
              <a:gd name="connsiteY50" fmla="*/ 449262 h 6858000"/>
              <a:gd name="connsiteX51" fmla="*/ 11184130 w 12191993"/>
              <a:gd name="connsiteY51" fmla="*/ 477797 h 6858000"/>
              <a:gd name="connsiteX52" fmla="*/ 11233933 w 12191993"/>
              <a:gd name="connsiteY52" fmla="*/ 631461 h 6858000"/>
              <a:gd name="connsiteX53" fmla="*/ 11233933 w 12191993"/>
              <a:gd name="connsiteY53" fmla="*/ 595305 h 6858000"/>
              <a:gd name="connsiteX54" fmla="*/ 11592216 w 12191993"/>
              <a:gd name="connsiteY54" fmla="*/ 434286 h 6858000"/>
              <a:gd name="connsiteX55" fmla="*/ 11565808 w 12191993"/>
              <a:gd name="connsiteY55" fmla="*/ 438008 h 6858000"/>
              <a:gd name="connsiteX56" fmla="*/ 11544628 w 12191993"/>
              <a:gd name="connsiteY56" fmla="*/ 449085 h 6858000"/>
              <a:gd name="connsiteX57" fmla="*/ 11530095 w 12191993"/>
              <a:gd name="connsiteY57" fmla="*/ 467518 h 6858000"/>
              <a:gd name="connsiteX58" fmla="*/ 11523803 w 12191993"/>
              <a:gd name="connsiteY58" fmla="*/ 493660 h 6858000"/>
              <a:gd name="connsiteX59" fmla="*/ 11564833 w 12191993"/>
              <a:gd name="connsiteY59" fmla="*/ 496673 h 6858000"/>
              <a:gd name="connsiteX60" fmla="*/ 11572100 w 12191993"/>
              <a:gd name="connsiteY60" fmla="*/ 479127 h 6858000"/>
              <a:gd name="connsiteX61" fmla="*/ 11590001 w 12191993"/>
              <a:gd name="connsiteY61" fmla="*/ 472037 h 6858000"/>
              <a:gd name="connsiteX62" fmla="*/ 11606661 w 12191993"/>
              <a:gd name="connsiteY62" fmla="*/ 477620 h 6858000"/>
              <a:gd name="connsiteX63" fmla="*/ 11613750 w 12191993"/>
              <a:gd name="connsiteY63" fmla="*/ 493040 h 6858000"/>
              <a:gd name="connsiteX64" fmla="*/ 11607990 w 12191993"/>
              <a:gd name="connsiteY64" fmla="*/ 508371 h 6858000"/>
              <a:gd name="connsiteX65" fmla="*/ 11596470 w 12191993"/>
              <a:gd name="connsiteY65" fmla="*/ 520157 h 6858000"/>
              <a:gd name="connsiteX66" fmla="*/ 11521233 w 12191993"/>
              <a:gd name="connsiteY66" fmla="*/ 631284 h 6858000"/>
              <a:gd name="connsiteX67" fmla="*/ 11656553 w 12191993"/>
              <a:gd name="connsiteY67" fmla="*/ 631284 h 6858000"/>
              <a:gd name="connsiteX68" fmla="*/ 11656553 w 12191993"/>
              <a:gd name="connsiteY68" fmla="*/ 595128 h 6858000"/>
              <a:gd name="connsiteX69" fmla="*/ 11570593 w 12191993"/>
              <a:gd name="connsiteY69" fmla="*/ 595128 h 6858000"/>
              <a:gd name="connsiteX70" fmla="*/ 11629436 w 12191993"/>
              <a:gd name="connsiteY70" fmla="*/ 544527 h 6858000"/>
              <a:gd name="connsiteX71" fmla="*/ 11639538 w 12191993"/>
              <a:gd name="connsiteY71" fmla="*/ 534425 h 6858000"/>
              <a:gd name="connsiteX72" fmla="*/ 11647603 w 12191993"/>
              <a:gd name="connsiteY72" fmla="*/ 523081 h 6858000"/>
              <a:gd name="connsiteX73" fmla="*/ 11652920 w 12191993"/>
              <a:gd name="connsiteY73" fmla="*/ 509434 h 6858000"/>
              <a:gd name="connsiteX74" fmla="*/ 11654869 w 12191993"/>
              <a:gd name="connsiteY74" fmla="*/ 492597 h 6858000"/>
              <a:gd name="connsiteX75" fmla="*/ 11650084 w 12191993"/>
              <a:gd name="connsiteY75" fmla="*/ 467163 h 6858000"/>
              <a:gd name="connsiteX76" fmla="*/ 11636791 w 12191993"/>
              <a:gd name="connsiteY76" fmla="*/ 448997 h 6858000"/>
              <a:gd name="connsiteX77" fmla="*/ 11616852 w 12191993"/>
              <a:gd name="connsiteY77" fmla="*/ 438008 h 6858000"/>
              <a:gd name="connsiteX78" fmla="*/ 11592216 w 12191993"/>
              <a:gd name="connsiteY78" fmla="*/ 434286 h 6858000"/>
              <a:gd name="connsiteX79" fmla="*/ 11429247 w 12191993"/>
              <a:gd name="connsiteY79" fmla="*/ 443148 h 6858000"/>
              <a:gd name="connsiteX80" fmla="*/ 11368810 w 12191993"/>
              <a:gd name="connsiteY80" fmla="*/ 433046 h 6858000"/>
              <a:gd name="connsiteX81" fmla="*/ 11368721 w 12191993"/>
              <a:gd name="connsiteY81" fmla="*/ 433046 h 6858000"/>
              <a:gd name="connsiteX82" fmla="*/ 11429247 w 12191993"/>
              <a:gd name="connsiteY82" fmla="*/ 443148 h 6858000"/>
              <a:gd name="connsiteX83" fmla="*/ 8469189 w 12191993"/>
              <a:gd name="connsiteY83" fmla="*/ 0 h 6858000"/>
              <a:gd name="connsiteX84" fmla="*/ 12191992 w 12191993"/>
              <a:gd name="connsiteY84" fmla="*/ 0 h 6858000"/>
              <a:gd name="connsiteX85" fmla="*/ 12191992 w 12191993"/>
              <a:gd name="connsiteY85" fmla="*/ 4 h 6858000"/>
              <a:gd name="connsiteX86" fmla="*/ 12191993 w 12191993"/>
              <a:gd name="connsiteY86" fmla="*/ 4 h 6858000"/>
              <a:gd name="connsiteX87" fmla="*/ 12191993 w 12191993"/>
              <a:gd name="connsiteY87" fmla="*/ 6858000 h 6858000"/>
              <a:gd name="connsiteX88" fmla="*/ 9829793 w 12191993"/>
              <a:gd name="connsiteY88" fmla="*/ 6858000 h 6858000"/>
              <a:gd name="connsiteX89" fmla="*/ 6553993 w 12191993"/>
              <a:gd name="connsiteY89" fmla="*/ 6858000 h 6858000"/>
              <a:gd name="connsiteX90" fmla="*/ 0 w 12191993"/>
              <a:gd name="connsiteY90" fmla="*/ 6858000 h 6858000"/>
              <a:gd name="connsiteX91" fmla="*/ 0 w 12191993"/>
              <a:gd name="connsiteY91" fmla="*/ 4 h 6858000"/>
              <a:gd name="connsiteX92" fmla="*/ 6577864 w 12191993"/>
              <a:gd name="connsiteY92" fmla="*/ 4 h 6858000"/>
              <a:gd name="connsiteX93" fmla="*/ 8469189 w 12191993"/>
              <a:gd name="connsiteY93" fmla="*/ 4 h 6858000"/>
              <a:gd name="connsiteX94" fmla="*/ 8469189 w 12191993"/>
              <a:gd name="connsiteY9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122009 w 12191993"/>
              <a:gd name="connsiteY50" fmla="*/ 449262 h 6858000"/>
              <a:gd name="connsiteX51" fmla="*/ 11233933 w 12191993"/>
              <a:gd name="connsiteY51" fmla="*/ 631461 h 6858000"/>
              <a:gd name="connsiteX52" fmla="*/ 11233933 w 12191993"/>
              <a:gd name="connsiteY52" fmla="*/ 595305 h 6858000"/>
              <a:gd name="connsiteX53" fmla="*/ 11592216 w 12191993"/>
              <a:gd name="connsiteY53" fmla="*/ 434286 h 6858000"/>
              <a:gd name="connsiteX54" fmla="*/ 11565808 w 12191993"/>
              <a:gd name="connsiteY54" fmla="*/ 438008 h 6858000"/>
              <a:gd name="connsiteX55" fmla="*/ 11544628 w 12191993"/>
              <a:gd name="connsiteY55" fmla="*/ 449085 h 6858000"/>
              <a:gd name="connsiteX56" fmla="*/ 11530095 w 12191993"/>
              <a:gd name="connsiteY56" fmla="*/ 467518 h 6858000"/>
              <a:gd name="connsiteX57" fmla="*/ 11523803 w 12191993"/>
              <a:gd name="connsiteY57" fmla="*/ 493660 h 6858000"/>
              <a:gd name="connsiteX58" fmla="*/ 11564833 w 12191993"/>
              <a:gd name="connsiteY58" fmla="*/ 496673 h 6858000"/>
              <a:gd name="connsiteX59" fmla="*/ 11572100 w 12191993"/>
              <a:gd name="connsiteY59" fmla="*/ 479127 h 6858000"/>
              <a:gd name="connsiteX60" fmla="*/ 11590001 w 12191993"/>
              <a:gd name="connsiteY60" fmla="*/ 472037 h 6858000"/>
              <a:gd name="connsiteX61" fmla="*/ 11606661 w 12191993"/>
              <a:gd name="connsiteY61" fmla="*/ 477620 h 6858000"/>
              <a:gd name="connsiteX62" fmla="*/ 11613750 w 12191993"/>
              <a:gd name="connsiteY62" fmla="*/ 493040 h 6858000"/>
              <a:gd name="connsiteX63" fmla="*/ 11607990 w 12191993"/>
              <a:gd name="connsiteY63" fmla="*/ 508371 h 6858000"/>
              <a:gd name="connsiteX64" fmla="*/ 11596470 w 12191993"/>
              <a:gd name="connsiteY64" fmla="*/ 520157 h 6858000"/>
              <a:gd name="connsiteX65" fmla="*/ 11521233 w 12191993"/>
              <a:gd name="connsiteY65" fmla="*/ 631284 h 6858000"/>
              <a:gd name="connsiteX66" fmla="*/ 11656553 w 12191993"/>
              <a:gd name="connsiteY66" fmla="*/ 631284 h 6858000"/>
              <a:gd name="connsiteX67" fmla="*/ 11656553 w 12191993"/>
              <a:gd name="connsiteY67" fmla="*/ 595128 h 6858000"/>
              <a:gd name="connsiteX68" fmla="*/ 11570593 w 12191993"/>
              <a:gd name="connsiteY68" fmla="*/ 595128 h 6858000"/>
              <a:gd name="connsiteX69" fmla="*/ 11629436 w 12191993"/>
              <a:gd name="connsiteY69" fmla="*/ 544527 h 6858000"/>
              <a:gd name="connsiteX70" fmla="*/ 11639538 w 12191993"/>
              <a:gd name="connsiteY70" fmla="*/ 534425 h 6858000"/>
              <a:gd name="connsiteX71" fmla="*/ 11647603 w 12191993"/>
              <a:gd name="connsiteY71" fmla="*/ 523081 h 6858000"/>
              <a:gd name="connsiteX72" fmla="*/ 11652920 w 12191993"/>
              <a:gd name="connsiteY72" fmla="*/ 509434 h 6858000"/>
              <a:gd name="connsiteX73" fmla="*/ 11654869 w 12191993"/>
              <a:gd name="connsiteY73" fmla="*/ 492597 h 6858000"/>
              <a:gd name="connsiteX74" fmla="*/ 11650084 w 12191993"/>
              <a:gd name="connsiteY74" fmla="*/ 467163 h 6858000"/>
              <a:gd name="connsiteX75" fmla="*/ 11636791 w 12191993"/>
              <a:gd name="connsiteY75" fmla="*/ 448997 h 6858000"/>
              <a:gd name="connsiteX76" fmla="*/ 11616852 w 12191993"/>
              <a:gd name="connsiteY76" fmla="*/ 438008 h 6858000"/>
              <a:gd name="connsiteX77" fmla="*/ 11592216 w 12191993"/>
              <a:gd name="connsiteY77" fmla="*/ 434286 h 6858000"/>
              <a:gd name="connsiteX78" fmla="*/ 11429247 w 12191993"/>
              <a:gd name="connsiteY78" fmla="*/ 443148 h 6858000"/>
              <a:gd name="connsiteX79" fmla="*/ 11368810 w 12191993"/>
              <a:gd name="connsiteY79" fmla="*/ 433046 h 6858000"/>
              <a:gd name="connsiteX80" fmla="*/ 11368721 w 12191993"/>
              <a:gd name="connsiteY80" fmla="*/ 433046 h 6858000"/>
              <a:gd name="connsiteX81" fmla="*/ 11429247 w 12191993"/>
              <a:gd name="connsiteY81" fmla="*/ 443148 h 6858000"/>
              <a:gd name="connsiteX82" fmla="*/ 8469189 w 12191993"/>
              <a:gd name="connsiteY82" fmla="*/ 0 h 6858000"/>
              <a:gd name="connsiteX83" fmla="*/ 12191992 w 12191993"/>
              <a:gd name="connsiteY83" fmla="*/ 0 h 6858000"/>
              <a:gd name="connsiteX84" fmla="*/ 12191992 w 12191993"/>
              <a:gd name="connsiteY84" fmla="*/ 4 h 6858000"/>
              <a:gd name="connsiteX85" fmla="*/ 12191993 w 12191993"/>
              <a:gd name="connsiteY85" fmla="*/ 4 h 6858000"/>
              <a:gd name="connsiteX86" fmla="*/ 12191993 w 12191993"/>
              <a:gd name="connsiteY86" fmla="*/ 6858000 h 6858000"/>
              <a:gd name="connsiteX87" fmla="*/ 9829793 w 12191993"/>
              <a:gd name="connsiteY87" fmla="*/ 6858000 h 6858000"/>
              <a:gd name="connsiteX88" fmla="*/ 6553993 w 12191993"/>
              <a:gd name="connsiteY88" fmla="*/ 6858000 h 6858000"/>
              <a:gd name="connsiteX89" fmla="*/ 0 w 12191993"/>
              <a:gd name="connsiteY89" fmla="*/ 6858000 h 6858000"/>
              <a:gd name="connsiteX90" fmla="*/ 0 w 12191993"/>
              <a:gd name="connsiteY90" fmla="*/ 4 h 6858000"/>
              <a:gd name="connsiteX91" fmla="*/ 6577864 w 12191993"/>
              <a:gd name="connsiteY91" fmla="*/ 4 h 6858000"/>
              <a:gd name="connsiteX92" fmla="*/ 8469189 w 12191993"/>
              <a:gd name="connsiteY92" fmla="*/ 4 h 6858000"/>
              <a:gd name="connsiteX93" fmla="*/ 8469189 w 12191993"/>
              <a:gd name="connsiteY9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143188 w 12191993"/>
              <a:gd name="connsiteY49" fmla="*/ 438185 h 6858000"/>
              <a:gd name="connsiteX50" fmla="*/ 11233933 w 12191993"/>
              <a:gd name="connsiteY50" fmla="*/ 631461 h 6858000"/>
              <a:gd name="connsiteX51" fmla="*/ 11233933 w 12191993"/>
              <a:gd name="connsiteY51" fmla="*/ 595305 h 6858000"/>
              <a:gd name="connsiteX52" fmla="*/ 11592216 w 12191993"/>
              <a:gd name="connsiteY52" fmla="*/ 434286 h 6858000"/>
              <a:gd name="connsiteX53" fmla="*/ 11565808 w 12191993"/>
              <a:gd name="connsiteY53" fmla="*/ 438008 h 6858000"/>
              <a:gd name="connsiteX54" fmla="*/ 11544628 w 12191993"/>
              <a:gd name="connsiteY54" fmla="*/ 449085 h 6858000"/>
              <a:gd name="connsiteX55" fmla="*/ 11530095 w 12191993"/>
              <a:gd name="connsiteY55" fmla="*/ 467518 h 6858000"/>
              <a:gd name="connsiteX56" fmla="*/ 11523803 w 12191993"/>
              <a:gd name="connsiteY56" fmla="*/ 493660 h 6858000"/>
              <a:gd name="connsiteX57" fmla="*/ 11564833 w 12191993"/>
              <a:gd name="connsiteY57" fmla="*/ 496673 h 6858000"/>
              <a:gd name="connsiteX58" fmla="*/ 11572100 w 12191993"/>
              <a:gd name="connsiteY58" fmla="*/ 479127 h 6858000"/>
              <a:gd name="connsiteX59" fmla="*/ 11590001 w 12191993"/>
              <a:gd name="connsiteY59" fmla="*/ 472037 h 6858000"/>
              <a:gd name="connsiteX60" fmla="*/ 11606661 w 12191993"/>
              <a:gd name="connsiteY60" fmla="*/ 477620 h 6858000"/>
              <a:gd name="connsiteX61" fmla="*/ 11613750 w 12191993"/>
              <a:gd name="connsiteY61" fmla="*/ 493040 h 6858000"/>
              <a:gd name="connsiteX62" fmla="*/ 11607990 w 12191993"/>
              <a:gd name="connsiteY62" fmla="*/ 508371 h 6858000"/>
              <a:gd name="connsiteX63" fmla="*/ 11596470 w 12191993"/>
              <a:gd name="connsiteY63" fmla="*/ 520157 h 6858000"/>
              <a:gd name="connsiteX64" fmla="*/ 11521233 w 12191993"/>
              <a:gd name="connsiteY64" fmla="*/ 631284 h 6858000"/>
              <a:gd name="connsiteX65" fmla="*/ 11656553 w 12191993"/>
              <a:gd name="connsiteY65" fmla="*/ 631284 h 6858000"/>
              <a:gd name="connsiteX66" fmla="*/ 11656553 w 12191993"/>
              <a:gd name="connsiteY66" fmla="*/ 595128 h 6858000"/>
              <a:gd name="connsiteX67" fmla="*/ 11570593 w 12191993"/>
              <a:gd name="connsiteY67" fmla="*/ 595128 h 6858000"/>
              <a:gd name="connsiteX68" fmla="*/ 11629436 w 12191993"/>
              <a:gd name="connsiteY68" fmla="*/ 544527 h 6858000"/>
              <a:gd name="connsiteX69" fmla="*/ 11639538 w 12191993"/>
              <a:gd name="connsiteY69" fmla="*/ 534425 h 6858000"/>
              <a:gd name="connsiteX70" fmla="*/ 11647603 w 12191993"/>
              <a:gd name="connsiteY70" fmla="*/ 523081 h 6858000"/>
              <a:gd name="connsiteX71" fmla="*/ 11652920 w 12191993"/>
              <a:gd name="connsiteY71" fmla="*/ 509434 h 6858000"/>
              <a:gd name="connsiteX72" fmla="*/ 11654869 w 12191993"/>
              <a:gd name="connsiteY72" fmla="*/ 492597 h 6858000"/>
              <a:gd name="connsiteX73" fmla="*/ 11650084 w 12191993"/>
              <a:gd name="connsiteY73" fmla="*/ 467163 h 6858000"/>
              <a:gd name="connsiteX74" fmla="*/ 11636791 w 12191993"/>
              <a:gd name="connsiteY74" fmla="*/ 448997 h 6858000"/>
              <a:gd name="connsiteX75" fmla="*/ 11616852 w 12191993"/>
              <a:gd name="connsiteY75" fmla="*/ 438008 h 6858000"/>
              <a:gd name="connsiteX76" fmla="*/ 11592216 w 12191993"/>
              <a:gd name="connsiteY76" fmla="*/ 434286 h 6858000"/>
              <a:gd name="connsiteX77" fmla="*/ 11429247 w 12191993"/>
              <a:gd name="connsiteY77" fmla="*/ 443148 h 6858000"/>
              <a:gd name="connsiteX78" fmla="*/ 11368810 w 12191993"/>
              <a:gd name="connsiteY78" fmla="*/ 433046 h 6858000"/>
              <a:gd name="connsiteX79" fmla="*/ 11368721 w 12191993"/>
              <a:gd name="connsiteY79" fmla="*/ 433046 h 6858000"/>
              <a:gd name="connsiteX80" fmla="*/ 11429247 w 12191993"/>
              <a:gd name="connsiteY80" fmla="*/ 443148 h 6858000"/>
              <a:gd name="connsiteX81" fmla="*/ 8469189 w 12191993"/>
              <a:gd name="connsiteY81" fmla="*/ 0 h 6858000"/>
              <a:gd name="connsiteX82" fmla="*/ 12191992 w 12191993"/>
              <a:gd name="connsiteY82" fmla="*/ 0 h 6858000"/>
              <a:gd name="connsiteX83" fmla="*/ 12191992 w 12191993"/>
              <a:gd name="connsiteY83" fmla="*/ 4 h 6858000"/>
              <a:gd name="connsiteX84" fmla="*/ 12191993 w 12191993"/>
              <a:gd name="connsiteY84" fmla="*/ 4 h 6858000"/>
              <a:gd name="connsiteX85" fmla="*/ 12191993 w 12191993"/>
              <a:gd name="connsiteY85" fmla="*/ 6858000 h 6858000"/>
              <a:gd name="connsiteX86" fmla="*/ 9829793 w 12191993"/>
              <a:gd name="connsiteY86" fmla="*/ 6858000 h 6858000"/>
              <a:gd name="connsiteX87" fmla="*/ 6553993 w 12191993"/>
              <a:gd name="connsiteY87" fmla="*/ 6858000 h 6858000"/>
              <a:gd name="connsiteX88" fmla="*/ 0 w 12191993"/>
              <a:gd name="connsiteY88" fmla="*/ 6858000 h 6858000"/>
              <a:gd name="connsiteX89" fmla="*/ 0 w 12191993"/>
              <a:gd name="connsiteY89" fmla="*/ 4 h 6858000"/>
              <a:gd name="connsiteX90" fmla="*/ 6577864 w 12191993"/>
              <a:gd name="connsiteY90" fmla="*/ 4 h 6858000"/>
              <a:gd name="connsiteX91" fmla="*/ 8469189 w 12191993"/>
              <a:gd name="connsiteY91" fmla="*/ 4 h 6858000"/>
              <a:gd name="connsiteX92" fmla="*/ 8469189 w 12191993"/>
              <a:gd name="connsiteY9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233933 w 12191993"/>
              <a:gd name="connsiteY48" fmla="*/ 595305 h 6858000"/>
              <a:gd name="connsiteX49" fmla="*/ 11233933 w 12191993"/>
              <a:gd name="connsiteY49" fmla="*/ 631461 h 6858000"/>
              <a:gd name="connsiteX50" fmla="*/ 11233933 w 12191993"/>
              <a:gd name="connsiteY50" fmla="*/ 595305 h 6858000"/>
              <a:gd name="connsiteX51" fmla="*/ 11592216 w 12191993"/>
              <a:gd name="connsiteY51" fmla="*/ 434286 h 6858000"/>
              <a:gd name="connsiteX52" fmla="*/ 11565808 w 12191993"/>
              <a:gd name="connsiteY52" fmla="*/ 438008 h 6858000"/>
              <a:gd name="connsiteX53" fmla="*/ 11544628 w 12191993"/>
              <a:gd name="connsiteY53" fmla="*/ 449085 h 6858000"/>
              <a:gd name="connsiteX54" fmla="*/ 11530095 w 12191993"/>
              <a:gd name="connsiteY54" fmla="*/ 467518 h 6858000"/>
              <a:gd name="connsiteX55" fmla="*/ 11523803 w 12191993"/>
              <a:gd name="connsiteY55" fmla="*/ 493660 h 6858000"/>
              <a:gd name="connsiteX56" fmla="*/ 11564833 w 12191993"/>
              <a:gd name="connsiteY56" fmla="*/ 496673 h 6858000"/>
              <a:gd name="connsiteX57" fmla="*/ 11572100 w 12191993"/>
              <a:gd name="connsiteY57" fmla="*/ 479127 h 6858000"/>
              <a:gd name="connsiteX58" fmla="*/ 11590001 w 12191993"/>
              <a:gd name="connsiteY58" fmla="*/ 472037 h 6858000"/>
              <a:gd name="connsiteX59" fmla="*/ 11606661 w 12191993"/>
              <a:gd name="connsiteY59" fmla="*/ 477620 h 6858000"/>
              <a:gd name="connsiteX60" fmla="*/ 11613750 w 12191993"/>
              <a:gd name="connsiteY60" fmla="*/ 493040 h 6858000"/>
              <a:gd name="connsiteX61" fmla="*/ 11607990 w 12191993"/>
              <a:gd name="connsiteY61" fmla="*/ 508371 h 6858000"/>
              <a:gd name="connsiteX62" fmla="*/ 11596470 w 12191993"/>
              <a:gd name="connsiteY62" fmla="*/ 520157 h 6858000"/>
              <a:gd name="connsiteX63" fmla="*/ 11521233 w 12191993"/>
              <a:gd name="connsiteY63" fmla="*/ 631284 h 6858000"/>
              <a:gd name="connsiteX64" fmla="*/ 11656553 w 12191993"/>
              <a:gd name="connsiteY64" fmla="*/ 631284 h 6858000"/>
              <a:gd name="connsiteX65" fmla="*/ 11656553 w 12191993"/>
              <a:gd name="connsiteY65" fmla="*/ 595128 h 6858000"/>
              <a:gd name="connsiteX66" fmla="*/ 11570593 w 12191993"/>
              <a:gd name="connsiteY66" fmla="*/ 595128 h 6858000"/>
              <a:gd name="connsiteX67" fmla="*/ 11629436 w 12191993"/>
              <a:gd name="connsiteY67" fmla="*/ 544527 h 6858000"/>
              <a:gd name="connsiteX68" fmla="*/ 11639538 w 12191993"/>
              <a:gd name="connsiteY68" fmla="*/ 534425 h 6858000"/>
              <a:gd name="connsiteX69" fmla="*/ 11647603 w 12191993"/>
              <a:gd name="connsiteY69" fmla="*/ 523081 h 6858000"/>
              <a:gd name="connsiteX70" fmla="*/ 11652920 w 12191993"/>
              <a:gd name="connsiteY70" fmla="*/ 509434 h 6858000"/>
              <a:gd name="connsiteX71" fmla="*/ 11654869 w 12191993"/>
              <a:gd name="connsiteY71" fmla="*/ 492597 h 6858000"/>
              <a:gd name="connsiteX72" fmla="*/ 11650084 w 12191993"/>
              <a:gd name="connsiteY72" fmla="*/ 467163 h 6858000"/>
              <a:gd name="connsiteX73" fmla="*/ 11636791 w 12191993"/>
              <a:gd name="connsiteY73" fmla="*/ 448997 h 6858000"/>
              <a:gd name="connsiteX74" fmla="*/ 11616852 w 12191993"/>
              <a:gd name="connsiteY74" fmla="*/ 438008 h 6858000"/>
              <a:gd name="connsiteX75" fmla="*/ 11592216 w 12191993"/>
              <a:gd name="connsiteY75" fmla="*/ 434286 h 6858000"/>
              <a:gd name="connsiteX76" fmla="*/ 11429247 w 12191993"/>
              <a:gd name="connsiteY76" fmla="*/ 443148 h 6858000"/>
              <a:gd name="connsiteX77" fmla="*/ 11368810 w 12191993"/>
              <a:gd name="connsiteY77" fmla="*/ 433046 h 6858000"/>
              <a:gd name="connsiteX78" fmla="*/ 11368721 w 12191993"/>
              <a:gd name="connsiteY78" fmla="*/ 433046 h 6858000"/>
              <a:gd name="connsiteX79" fmla="*/ 11429247 w 12191993"/>
              <a:gd name="connsiteY79" fmla="*/ 443148 h 6858000"/>
              <a:gd name="connsiteX80" fmla="*/ 8469189 w 12191993"/>
              <a:gd name="connsiteY80" fmla="*/ 0 h 6858000"/>
              <a:gd name="connsiteX81" fmla="*/ 12191992 w 12191993"/>
              <a:gd name="connsiteY81" fmla="*/ 0 h 6858000"/>
              <a:gd name="connsiteX82" fmla="*/ 12191992 w 12191993"/>
              <a:gd name="connsiteY82" fmla="*/ 4 h 6858000"/>
              <a:gd name="connsiteX83" fmla="*/ 12191993 w 12191993"/>
              <a:gd name="connsiteY83" fmla="*/ 4 h 6858000"/>
              <a:gd name="connsiteX84" fmla="*/ 12191993 w 12191993"/>
              <a:gd name="connsiteY84" fmla="*/ 6858000 h 6858000"/>
              <a:gd name="connsiteX85" fmla="*/ 9829793 w 12191993"/>
              <a:gd name="connsiteY85" fmla="*/ 6858000 h 6858000"/>
              <a:gd name="connsiteX86" fmla="*/ 6553993 w 12191993"/>
              <a:gd name="connsiteY86" fmla="*/ 6858000 h 6858000"/>
              <a:gd name="connsiteX87" fmla="*/ 0 w 12191993"/>
              <a:gd name="connsiteY87" fmla="*/ 6858000 h 6858000"/>
              <a:gd name="connsiteX88" fmla="*/ 0 w 12191993"/>
              <a:gd name="connsiteY88" fmla="*/ 4 h 6858000"/>
              <a:gd name="connsiteX89" fmla="*/ 6577864 w 12191993"/>
              <a:gd name="connsiteY89" fmla="*/ 4 h 6858000"/>
              <a:gd name="connsiteX90" fmla="*/ 8469189 w 12191993"/>
              <a:gd name="connsiteY90" fmla="*/ 4 h 6858000"/>
              <a:gd name="connsiteX91" fmla="*/ 8469189 w 12191993"/>
              <a:gd name="connsiteY9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592216 w 12191993"/>
              <a:gd name="connsiteY48" fmla="*/ 434286 h 6858000"/>
              <a:gd name="connsiteX49" fmla="*/ 11565808 w 12191993"/>
              <a:gd name="connsiteY49" fmla="*/ 438008 h 6858000"/>
              <a:gd name="connsiteX50" fmla="*/ 11544628 w 12191993"/>
              <a:gd name="connsiteY50" fmla="*/ 449085 h 6858000"/>
              <a:gd name="connsiteX51" fmla="*/ 11530095 w 12191993"/>
              <a:gd name="connsiteY51" fmla="*/ 467518 h 6858000"/>
              <a:gd name="connsiteX52" fmla="*/ 11523803 w 12191993"/>
              <a:gd name="connsiteY52" fmla="*/ 493660 h 6858000"/>
              <a:gd name="connsiteX53" fmla="*/ 11564833 w 12191993"/>
              <a:gd name="connsiteY53" fmla="*/ 496673 h 6858000"/>
              <a:gd name="connsiteX54" fmla="*/ 11572100 w 12191993"/>
              <a:gd name="connsiteY54" fmla="*/ 479127 h 6858000"/>
              <a:gd name="connsiteX55" fmla="*/ 11590001 w 12191993"/>
              <a:gd name="connsiteY55" fmla="*/ 472037 h 6858000"/>
              <a:gd name="connsiteX56" fmla="*/ 11606661 w 12191993"/>
              <a:gd name="connsiteY56" fmla="*/ 477620 h 6858000"/>
              <a:gd name="connsiteX57" fmla="*/ 11613750 w 12191993"/>
              <a:gd name="connsiteY57" fmla="*/ 493040 h 6858000"/>
              <a:gd name="connsiteX58" fmla="*/ 11607990 w 12191993"/>
              <a:gd name="connsiteY58" fmla="*/ 508371 h 6858000"/>
              <a:gd name="connsiteX59" fmla="*/ 11596470 w 12191993"/>
              <a:gd name="connsiteY59" fmla="*/ 520157 h 6858000"/>
              <a:gd name="connsiteX60" fmla="*/ 11521233 w 12191993"/>
              <a:gd name="connsiteY60" fmla="*/ 631284 h 6858000"/>
              <a:gd name="connsiteX61" fmla="*/ 11656553 w 12191993"/>
              <a:gd name="connsiteY61" fmla="*/ 631284 h 6858000"/>
              <a:gd name="connsiteX62" fmla="*/ 11656553 w 12191993"/>
              <a:gd name="connsiteY62" fmla="*/ 595128 h 6858000"/>
              <a:gd name="connsiteX63" fmla="*/ 11570593 w 12191993"/>
              <a:gd name="connsiteY63" fmla="*/ 595128 h 6858000"/>
              <a:gd name="connsiteX64" fmla="*/ 11629436 w 12191993"/>
              <a:gd name="connsiteY64" fmla="*/ 544527 h 6858000"/>
              <a:gd name="connsiteX65" fmla="*/ 11639538 w 12191993"/>
              <a:gd name="connsiteY65" fmla="*/ 534425 h 6858000"/>
              <a:gd name="connsiteX66" fmla="*/ 11647603 w 12191993"/>
              <a:gd name="connsiteY66" fmla="*/ 523081 h 6858000"/>
              <a:gd name="connsiteX67" fmla="*/ 11652920 w 12191993"/>
              <a:gd name="connsiteY67" fmla="*/ 509434 h 6858000"/>
              <a:gd name="connsiteX68" fmla="*/ 11654869 w 12191993"/>
              <a:gd name="connsiteY68" fmla="*/ 492597 h 6858000"/>
              <a:gd name="connsiteX69" fmla="*/ 11650084 w 12191993"/>
              <a:gd name="connsiteY69" fmla="*/ 467163 h 6858000"/>
              <a:gd name="connsiteX70" fmla="*/ 11636791 w 12191993"/>
              <a:gd name="connsiteY70" fmla="*/ 448997 h 6858000"/>
              <a:gd name="connsiteX71" fmla="*/ 11616852 w 12191993"/>
              <a:gd name="connsiteY71" fmla="*/ 438008 h 6858000"/>
              <a:gd name="connsiteX72" fmla="*/ 11592216 w 12191993"/>
              <a:gd name="connsiteY72" fmla="*/ 434286 h 6858000"/>
              <a:gd name="connsiteX73" fmla="*/ 11429247 w 12191993"/>
              <a:gd name="connsiteY73" fmla="*/ 443148 h 6858000"/>
              <a:gd name="connsiteX74" fmla="*/ 11368810 w 12191993"/>
              <a:gd name="connsiteY74" fmla="*/ 433046 h 6858000"/>
              <a:gd name="connsiteX75" fmla="*/ 11368721 w 12191993"/>
              <a:gd name="connsiteY75" fmla="*/ 433046 h 6858000"/>
              <a:gd name="connsiteX76" fmla="*/ 11429247 w 12191993"/>
              <a:gd name="connsiteY76" fmla="*/ 443148 h 6858000"/>
              <a:gd name="connsiteX77" fmla="*/ 8469189 w 12191993"/>
              <a:gd name="connsiteY77" fmla="*/ 0 h 6858000"/>
              <a:gd name="connsiteX78" fmla="*/ 12191992 w 12191993"/>
              <a:gd name="connsiteY78" fmla="*/ 0 h 6858000"/>
              <a:gd name="connsiteX79" fmla="*/ 12191992 w 12191993"/>
              <a:gd name="connsiteY79" fmla="*/ 4 h 6858000"/>
              <a:gd name="connsiteX80" fmla="*/ 12191993 w 12191993"/>
              <a:gd name="connsiteY80" fmla="*/ 4 h 6858000"/>
              <a:gd name="connsiteX81" fmla="*/ 12191993 w 12191993"/>
              <a:gd name="connsiteY81" fmla="*/ 6858000 h 6858000"/>
              <a:gd name="connsiteX82" fmla="*/ 9829793 w 12191993"/>
              <a:gd name="connsiteY82" fmla="*/ 6858000 h 6858000"/>
              <a:gd name="connsiteX83" fmla="*/ 6553993 w 12191993"/>
              <a:gd name="connsiteY83" fmla="*/ 6858000 h 6858000"/>
              <a:gd name="connsiteX84" fmla="*/ 0 w 12191993"/>
              <a:gd name="connsiteY84" fmla="*/ 6858000 h 6858000"/>
              <a:gd name="connsiteX85" fmla="*/ 0 w 12191993"/>
              <a:gd name="connsiteY85" fmla="*/ 4 h 6858000"/>
              <a:gd name="connsiteX86" fmla="*/ 6577864 w 12191993"/>
              <a:gd name="connsiteY86" fmla="*/ 4 h 6858000"/>
              <a:gd name="connsiteX87" fmla="*/ 8469189 w 12191993"/>
              <a:gd name="connsiteY87" fmla="*/ 4 h 6858000"/>
              <a:gd name="connsiteX88" fmla="*/ 8469189 w 12191993"/>
              <a:gd name="connsiteY8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53087 w 12191993"/>
              <a:gd name="connsiteY22" fmla="*/ 459985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453087 w 12191993"/>
              <a:gd name="connsiteY39" fmla="*/ 459985 h 6858000"/>
              <a:gd name="connsiteX40" fmla="*/ 11759616 w 12191993"/>
              <a:gd name="connsiteY40" fmla="*/ 435703 h 6858000"/>
              <a:gd name="connsiteX41" fmla="*/ 11696254 w 12191993"/>
              <a:gd name="connsiteY41" fmla="*/ 489140 h 6858000"/>
              <a:gd name="connsiteX42" fmla="*/ 11719561 w 12191993"/>
              <a:gd name="connsiteY42" fmla="*/ 515991 h 6858000"/>
              <a:gd name="connsiteX43" fmla="*/ 11758553 w 12191993"/>
              <a:gd name="connsiteY43" fmla="*/ 481784 h 6858000"/>
              <a:gd name="connsiteX44" fmla="*/ 11758553 w 12191993"/>
              <a:gd name="connsiteY44" fmla="*/ 629865 h 6858000"/>
              <a:gd name="connsiteX45" fmla="*/ 11797988 w 12191993"/>
              <a:gd name="connsiteY45" fmla="*/ 629865 h 6858000"/>
              <a:gd name="connsiteX46" fmla="*/ 11797988 w 12191993"/>
              <a:gd name="connsiteY46" fmla="*/ 435703 h 6858000"/>
              <a:gd name="connsiteX47" fmla="*/ 11759616 w 12191993"/>
              <a:gd name="connsiteY47" fmla="*/ 435703 h 6858000"/>
              <a:gd name="connsiteX48" fmla="*/ 11592216 w 12191993"/>
              <a:gd name="connsiteY48" fmla="*/ 434286 h 6858000"/>
              <a:gd name="connsiteX49" fmla="*/ 11565808 w 12191993"/>
              <a:gd name="connsiteY49" fmla="*/ 438008 h 6858000"/>
              <a:gd name="connsiteX50" fmla="*/ 11544628 w 12191993"/>
              <a:gd name="connsiteY50" fmla="*/ 449085 h 6858000"/>
              <a:gd name="connsiteX51" fmla="*/ 11530095 w 12191993"/>
              <a:gd name="connsiteY51" fmla="*/ 467518 h 6858000"/>
              <a:gd name="connsiteX52" fmla="*/ 11523803 w 12191993"/>
              <a:gd name="connsiteY52" fmla="*/ 493660 h 6858000"/>
              <a:gd name="connsiteX53" fmla="*/ 11564833 w 12191993"/>
              <a:gd name="connsiteY53" fmla="*/ 496673 h 6858000"/>
              <a:gd name="connsiteX54" fmla="*/ 11572100 w 12191993"/>
              <a:gd name="connsiteY54" fmla="*/ 479127 h 6858000"/>
              <a:gd name="connsiteX55" fmla="*/ 11590001 w 12191993"/>
              <a:gd name="connsiteY55" fmla="*/ 472037 h 6858000"/>
              <a:gd name="connsiteX56" fmla="*/ 11606661 w 12191993"/>
              <a:gd name="connsiteY56" fmla="*/ 477620 h 6858000"/>
              <a:gd name="connsiteX57" fmla="*/ 11613750 w 12191993"/>
              <a:gd name="connsiteY57" fmla="*/ 493040 h 6858000"/>
              <a:gd name="connsiteX58" fmla="*/ 11607990 w 12191993"/>
              <a:gd name="connsiteY58" fmla="*/ 508371 h 6858000"/>
              <a:gd name="connsiteX59" fmla="*/ 11596470 w 12191993"/>
              <a:gd name="connsiteY59" fmla="*/ 520157 h 6858000"/>
              <a:gd name="connsiteX60" fmla="*/ 11521233 w 12191993"/>
              <a:gd name="connsiteY60" fmla="*/ 631284 h 6858000"/>
              <a:gd name="connsiteX61" fmla="*/ 11656553 w 12191993"/>
              <a:gd name="connsiteY61" fmla="*/ 631284 h 6858000"/>
              <a:gd name="connsiteX62" fmla="*/ 11656553 w 12191993"/>
              <a:gd name="connsiteY62" fmla="*/ 595128 h 6858000"/>
              <a:gd name="connsiteX63" fmla="*/ 11570593 w 12191993"/>
              <a:gd name="connsiteY63" fmla="*/ 595128 h 6858000"/>
              <a:gd name="connsiteX64" fmla="*/ 11629436 w 12191993"/>
              <a:gd name="connsiteY64" fmla="*/ 544527 h 6858000"/>
              <a:gd name="connsiteX65" fmla="*/ 11639538 w 12191993"/>
              <a:gd name="connsiteY65" fmla="*/ 534425 h 6858000"/>
              <a:gd name="connsiteX66" fmla="*/ 11647603 w 12191993"/>
              <a:gd name="connsiteY66" fmla="*/ 523081 h 6858000"/>
              <a:gd name="connsiteX67" fmla="*/ 11652920 w 12191993"/>
              <a:gd name="connsiteY67" fmla="*/ 509434 h 6858000"/>
              <a:gd name="connsiteX68" fmla="*/ 11654869 w 12191993"/>
              <a:gd name="connsiteY68" fmla="*/ 492597 h 6858000"/>
              <a:gd name="connsiteX69" fmla="*/ 11650084 w 12191993"/>
              <a:gd name="connsiteY69" fmla="*/ 467163 h 6858000"/>
              <a:gd name="connsiteX70" fmla="*/ 11636791 w 12191993"/>
              <a:gd name="connsiteY70" fmla="*/ 448997 h 6858000"/>
              <a:gd name="connsiteX71" fmla="*/ 11616852 w 12191993"/>
              <a:gd name="connsiteY71" fmla="*/ 438008 h 6858000"/>
              <a:gd name="connsiteX72" fmla="*/ 11592216 w 12191993"/>
              <a:gd name="connsiteY72" fmla="*/ 434286 h 6858000"/>
              <a:gd name="connsiteX73" fmla="*/ 11368721 w 12191993"/>
              <a:gd name="connsiteY73" fmla="*/ 433046 h 6858000"/>
              <a:gd name="connsiteX74" fmla="*/ 11368810 w 12191993"/>
              <a:gd name="connsiteY74" fmla="*/ 433046 h 6858000"/>
              <a:gd name="connsiteX75" fmla="*/ 11368721 w 12191993"/>
              <a:gd name="connsiteY75" fmla="*/ 433046 h 6858000"/>
              <a:gd name="connsiteX76" fmla="*/ 8469189 w 12191993"/>
              <a:gd name="connsiteY76" fmla="*/ 0 h 6858000"/>
              <a:gd name="connsiteX77" fmla="*/ 12191992 w 12191993"/>
              <a:gd name="connsiteY77" fmla="*/ 0 h 6858000"/>
              <a:gd name="connsiteX78" fmla="*/ 12191992 w 12191993"/>
              <a:gd name="connsiteY78" fmla="*/ 4 h 6858000"/>
              <a:gd name="connsiteX79" fmla="*/ 12191993 w 12191993"/>
              <a:gd name="connsiteY79" fmla="*/ 4 h 6858000"/>
              <a:gd name="connsiteX80" fmla="*/ 12191993 w 12191993"/>
              <a:gd name="connsiteY80" fmla="*/ 6858000 h 6858000"/>
              <a:gd name="connsiteX81" fmla="*/ 9829793 w 12191993"/>
              <a:gd name="connsiteY81" fmla="*/ 6858000 h 6858000"/>
              <a:gd name="connsiteX82" fmla="*/ 6553993 w 12191993"/>
              <a:gd name="connsiteY82" fmla="*/ 6858000 h 6858000"/>
              <a:gd name="connsiteX83" fmla="*/ 0 w 12191993"/>
              <a:gd name="connsiteY83" fmla="*/ 6858000 h 6858000"/>
              <a:gd name="connsiteX84" fmla="*/ 0 w 12191993"/>
              <a:gd name="connsiteY84" fmla="*/ 4 h 6858000"/>
              <a:gd name="connsiteX85" fmla="*/ 6577864 w 12191993"/>
              <a:gd name="connsiteY85" fmla="*/ 4 h 6858000"/>
              <a:gd name="connsiteX86" fmla="*/ 8469189 w 12191993"/>
              <a:gd name="connsiteY86" fmla="*/ 4 h 6858000"/>
              <a:gd name="connsiteX87" fmla="*/ 8469189 w 12191993"/>
              <a:gd name="connsiteY8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18650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759616 w 12191993"/>
              <a:gd name="connsiteY39" fmla="*/ 435703 h 6858000"/>
              <a:gd name="connsiteX40" fmla="*/ 11696254 w 12191993"/>
              <a:gd name="connsiteY40" fmla="*/ 489140 h 6858000"/>
              <a:gd name="connsiteX41" fmla="*/ 11719561 w 12191993"/>
              <a:gd name="connsiteY41" fmla="*/ 515991 h 6858000"/>
              <a:gd name="connsiteX42" fmla="*/ 11758553 w 12191993"/>
              <a:gd name="connsiteY42" fmla="*/ 481784 h 6858000"/>
              <a:gd name="connsiteX43" fmla="*/ 11758553 w 12191993"/>
              <a:gd name="connsiteY43" fmla="*/ 629865 h 6858000"/>
              <a:gd name="connsiteX44" fmla="*/ 11797988 w 12191993"/>
              <a:gd name="connsiteY44" fmla="*/ 629865 h 6858000"/>
              <a:gd name="connsiteX45" fmla="*/ 11797988 w 12191993"/>
              <a:gd name="connsiteY45" fmla="*/ 435703 h 6858000"/>
              <a:gd name="connsiteX46" fmla="*/ 11759616 w 12191993"/>
              <a:gd name="connsiteY46" fmla="*/ 435703 h 6858000"/>
              <a:gd name="connsiteX47" fmla="*/ 11592216 w 12191993"/>
              <a:gd name="connsiteY47" fmla="*/ 434286 h 6858000"/>
              <a:gd name="connsiteX48" fmla="*/ 11565808 w 12191993"/>
              <a:gd name="connsiteY48" fmla="*/ 438008 h 6858000"/>
              <a:gd name="connsiteX49" fmla="*/ 11544628 w 12191993"/>
              <a:gd name="connsiteY49" fmla="*/ 449085 h 6858000"/>
              <a:gd name="connsiteX50" fmla="*/ 11530095 w 12191993"/>
              <a:gd name="connsiteY50" fmla="*/ 467518 h 6858000"/>
              <a:gd name="connsiteX51" fmla="*/ 11523803 w 12191993"/>
              <a:gd name="connsiteY51" fmla="*/ 493660 h 6858000"/>
              <a:gd name="connsiteX52" fmla="*/ 11564833 w 12191993"/>
              <a:gd name="connsiteY52" fmla="*/ 496673 h 6858000"/>
              <a:gd name="connsiteX53" fmla="*/ 11572100 w 12191993"/>
              <a:gd name="connsiteY53" fmla="*/ 479127 h 6858000"/>
              <a:gd name="connsiteX54" fmla="*/ 11590001 w 12191993"/>
              <a:gd name="connsiteY54" fmla="*/ 472037 h 6858000"/>
              <a:gd name="connsiteX55" fmla="*/ 11606661 w 12191993"/>
              <a:gd name="connsiteY55" fmla="*/ 477620 h 6858000"/>
              <a:gd name="connsiteX56" fmla="*/ 11613750 w 12191993"/>
              <a:gd name="connsiteY56" fmla="*/ 493040 h 6858000"/>
              <a:gd name="connsiteX57" fmla="*/ 11607990 w 12191993"/>
              <a:gd name="connsiteY57" fmla="*/ 508371 h 6858000"/>
              <a:gd name="connsiteX58" fmla="*/ 11596470 w 12191993"/>
              <a:gd name="connsiteY58" fmla="*/ 520157 h 6858000"/>
              <a:gd name="connsiteX59" fmla="*/ 11521233 w 12191993"/>
              <a:gd name="connsiteY59" fmla="*/ 631284 h 6858000"/>
              <a:gd name="connsiteX60" fmla="*/ 11656553 w 12191993"/>
              <a:gd name="connsiteY60" fmla="*/ 631284 h 6858000"/>
              <a:gd name="connsiteX61" fmla="*/ 11656553 w 12191993"/>
              <a:gd name="connsiteY61" fmla="*/ 595128 h 6858000"/>
              <a:gd name="connsiteX62" fmla="*/ 11570593 w 12191993"/>
              <a:gd name="connsiteY62" fmla="*/ 595128 h 6858000"/>
              <a:gd name="connsiteX63" fmla="*/ 11629436 w 12191993"/>
              <a:gd name="connsiteY63" fmla="*/ 544527 h 6858000"/>
              <a:gd name="connsiteX64" fmla="*/ 11639538 w 12191993"/>
              <a:gd name="connsiteY64" fmla="*/ 534425 h 6858000"/>
              <a:gd name="connsiteX65" fmla="*/ 11647603 w 12191993"/>
              <a:gd name="connsiteY65" fmla="*/ 523081 h 6858000"/>
              <a:gd name="connsiteX66" fmla="*/ 11652920 w 12191993"/>
              <a:gd name="connsiteY66" fmla="*/ 509434 h 6858000"/>
              <a:gd name="connsiteX67" fmla="*/ 11654869 w 12191993"/>
              <a:gd name="connsiteY67" fmla="*/ 492597 h 6858000"/>
              <a:gd name="connsiteX68" fmla="*/ 11650084 w 12191993"/>
              <a:gd name="connsiteY68" fmla="*/ 467163 h 6858000"/>
              <a:gd name="connsiteX69" fmla="*/ 11636791 w 12191993"/>
              <a:gd name="connsiteY69" fmla="*/ 448997 h 6858000"/>
              <a:gd name="connsiteX70" fmla="*/ 11616852 w 12191993"/>
              <a:gd name="connsiteY70" fmla="*/ 438008 h 6858000"/>
              <a:gd name="connsiteX71" fmla="*/ 11592216 w 12191993"/>
              <a:gd name="connsiteY71" fmla="*/ 434286 h 6858000"/>
              <a:gd name="connsiteX72" fmla="*/ 11368721 w 12191993"/>
              <a:gd name="connsiteY72" fmla="*/ 433046 h 6858000"/>
              <a:gd name="connsiteX73" fmla="*/ 11368810 w 12191993"/>
              <a:gd name="connsiteY73" fmla="*/ 433046 h 6858000"/>
              <a:gd name="connsiteX74" fmla="*/ 11368721 w 12191993"/>
              <a:gd name="connsiteY74" fmla="*/ 433046 h 6858000"/>
              <a:gd name="connsiteX75" fmla="*/ 8469189 w 12191993"/>
              <a:gd name="connsiteY75" fmla="*/ 0 h 6858000"/>
              <a:gd name="connsiteX76" fmla="*/ 12191992 w 12191993"/>
              <a:gd name="connsiteY76" fmla="*/ 0 h 6858000"/>
              <a:gd name="connsiteX77" fmla="*/ 12191992 w 12191993"/>
              <a:gd name="connsiteY77" fmla="*/ 4 h 6858000"/>
              <a:gd name="connsiteX78" fmla="*/ 12191993 w 12191993"/>
              <a:gd name="connsiteY78" fmla="*/ 4 h 6858000"/>
              <a:gd name="connsiteX79" fmla="*/ 12191993 w 12191993"/>
              <a:gd name="connsiteY79" fmla="*/ 6858000 h 6858000"/>
              <a:gd name="connsiteX80" fmla="*/ 9829793 w 12191993"/>
              <a:gd name="connsiteY80" fmla="*/ 6858000 h 6858000"/>
              <a:gd name="connsiteX81" fmla="*/ 6553993 w 12191993"/>
              <a:gd name="connsiteY81" fmla="*/ 6858000 h 6858000"/>
              <a:gd name="connsiteX82" fmla="*/ 0 w 12191993"/>
              <a:gd name="connsiteY82" fmla="*/ 6858000 h 6858000"/>
              <a:gd name="connsiteX83" fmla="*/ 0 w 12191993"/>
              <a:gd name="connsiteY83" fmla="*/ 4 h 6858000"/>
              <a:gd name="connsiteX84" fmla="*/ 6577864 w 12191993"/>
              <a:gd name="connsiteY84" fmla="*/ 4 h 6858000"/>
              <a:gd name="connsiteX85" fmla="*/ 8469189 w 12191993"/>
              <a:gd name="connsiteY85" fmla="*/ 4 h 6858000"/>
              <a:gd name="connsiteX86" fmla="*/ 8469189 w 12191993"/>
              <a:gd name="connsiteY8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18650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483305 w 12191993"/>
              <a:gd name="connsiteY38" fmla="*/ 518650 h 6858000"/>
              <a:gd name="connsiteX39" fmla="*/ 11759616 w 12191993"/>
              <a:gd name="connsiteY39" fmla="*/ 435703 h 6858000"/>
              <a:gd name="connsiteX40" fmla="*/ 11696254 w 12191993"/>
              <a:gd name="connsiteY40" fmla="*/ 489140 h 6858000"/>
              <a:gd name="connsiteX41" fmla="*/ 11719561 w 12191993"/>
              <a:gd name="connsiteY41" fmla="*/ 515991 h 6858000"/>
              <a:gd name="connsiteX42" fmla="*/ 11758553 w 12191993"/>
              <a:gd name="connsiteY42" fmla="*/ 481784 h 6858000"/>
              <a:gd name="connsiteX43" fmla="*/ 11758553 w 12191993"/>
              <a:gd name="connsiteY43" fmla="*/ 629865 h 6858000"/>
              <a:gd name="connsiteX44" fmla="*/ 11797988 w 12191993"/>
              <a:gd name="connsiteY44" fmla="*/ 629865 h 6858000"/>
              <a:gd name="connsiteX45" fmla="*/ 11797988 w 12191993"/>
              <a:gd name="connsiteY45" fmla="*/ 435703 h 6858000"/>
              <a:gd name="connsiteX46" fmla="*/ 11759616 w 12191993"/>
              <a:gd name="connsiteY46" fmla="*/ 435703 h 6858000"/>
              <a:gd name="connsiteX47" fmla="*/ 11592216 w 12191993"/>
              <a:gd name="connsiteY47" fmla="*/ 434286 h 6858000"/>
              <a:gd name="connsiteX48" fmla="*/ 11565808 w 12191993"/>
              <a:gd name="connsiteY48" fmla="*/ 438008 h 6858000"/>
              <a:gd name="connsiteX49" fmla="*/ 11544628 w 12191993"/>
              <a:gd name="connsiteY49" fmla="*/ 449085 h 6858000"/>
              <a:gd name="connsiteX50" fmla="*/ 11530095 w 12191993"/>
              <a:gd name="connsiteY50" fmla="*/ 467518 h 6858000"/>
              <a:gd name="connsiteX51" fmla="*/ 11564833 w 12191993"/>
              <a:gd name="connsiteY51" fmla="*/ 496673 h 6858000"/>
              <a:gd name="connsiteX52" fmla="*/ 11572100 w 12191993"/>
              <a:gd name="connsiteY52" fmla="*/ 479127 h 6858000"/>
              <a:gd name="connsiteX53" fmla="*/ 11590001 w 12191993"/>
              <a:gd name="connsiteY53" fmla="*/ 472037 h 6858000"/>
              <a:gd name="connsiteX54" fmla="*/ 11606661 w 12191993"/>
              <a:gd name="connsiteY54" fmla="*/ 477620 h 6858000"/>
              <a:gd name="connsiteX55" fmla="*/ 11613750 w 12191993"/>
              <a:gd name="connsiteY55" fmla="*/ 493040 h 6858000"/>
              <a:gd name="connsiteX56" fmla="*/ 11607990 w 12191993"/>
              <a:gd name="connsiteY56" fmla="*/ 508371 h 6858000"/>
              <a:gd name="connsiteX57" fmla="*/ 11596470 w 12191993"/>
              <a:gd name="connsiteY57" fmla="*/ 520157 h 6858000"/>
              <a:gd name="connsiteX58" fmla="*/ 11521233 w 12191993"/>
              <a:gd name="connsiteY58" fmla="*/ 631284 h 6858000"/>
              <a:gd name="connsiteX59" fmla="*/ 11656553 w 12191993"/>
              <a:gd name="connsiteY59" fmla="*/ 631284 h 6858000"/>
              <a:gd name="connsiteX60" fmla="*/ 11656553 w 12191993"/>
              <a:gd name="connsiteY60" fmla="*/ 595128 h 6858000"/>
              <a:gd name="connsiteX61" fmla="*/ 11570593 w 12191993"/>
              <a:gd name="connsiteY61" fmla="*/ 595128 h 6858000"/>
              <a:gd name="connsiteX62" fmla="*/ 11629436 w 12191993"/>
              <a:gd name="connsiteY62" fmla="*/ 544527 h 6858000"/>
              <a:gd name="connsiteX63" fmla="*/ 11639538 w 12191993"/>
              <a:gd name="connsiteY63" fmla="*/ 534425 h 6858000"/>
              <a:gd name="connsiteX64" fmla="*/ 11647603 w 12191993"/>
              <a:gd name="connsiteY64" fmla="*/ 523081 h 6858000"/>
              <a:gd name="connsiteX65" fmla="*/ 11652920 w 12191993"/>
              <a:gd name="connsiteY65" fmla="*/ 509434 h 6858000"/>
              <a:gd name="connsiteX66" fmla="*/ 11654869 w 12191993"/>
              <a:gd name="connsiteY66" fmla="*/ 492597 h 6858000"/>
              <a:gd name="connsiteX67" fmla="*/ 11650084 w 12191993"/>
              <a:gd name="connsiteY67" fmla="*/ 467163 h 6858000"/>
              <a:gd name="connsiteX68" fmla="*/ 11636791 w 12191993"/>
              <a:gd name="connsiteY68" fmla="*/ 448997 h 6858000"/>
              <a:gd name="connsiteX69" fmla="*/ 11616852 w 12191993"/>
              <a:gd name="connsiteY69" fmla="*/ 438008 h 6858000"/>
              <a:gd name="connsiteX70" fmla="*/ 11592216 w 12191993"/>
              <a:gd name="connsiteY70" fmla="*/ 434286 h 6858000"/>
              <a:gd name="connsiteX71" fmla="*/ 11368721 w 12191993"/>
              <a:gd name="connsiteY71" fmla="*/ 433046 h 6858000"/>
              <a:gd name="connsiteX72" fmla="*/ 11368810 w 12191993"/>
              <a:gd name="connsiteY72" fmla="*/ 433046 h 6858000"/>
              <a:gd name="connsiteX73" fmla="*/ 11368721 w 12191993"/>
              <a:gd name="connsiteY73" fmla="*/ 433046 h 6858000"/>
              <a:gd name="connsiteX74" fmla="*/ 8469189 w 12191993"/>
              <a:gd name="connsiteY74" fmla="*/ 0 h 6858000"/>
              <a:gd name="connsiteX75" fmla="*/ 12191992 w 12191993"/>
              <a:gd name="connsiteY75" fmla="*/ 0 h 6858000"/>
              <a:gd name="connsiteX76" fmla="*/ 12191992 w 12191993"/>
              <a:gd name="connsiteY76" fmla="*/ 4 h 6858000"/>
              <a:gd name="connsiteX77" fmla="*/ 12191993 w 12191993"/>
              <a:gd name="connsiteY77" fmla="*/ 4 h 6858000"/>
              <a:gd name="connsiteX78" fmla="*/ 12191993 w 12191993"/>
              <a:gd name="connsiteY78" fmla="*/ 6858000 h 6858000"/>
              <a:gd name="connsiteX79" fmla="*/ 9829793 w 12191993"/>
              <a:gd name="connsiteY79" fmla="*/ 6858000 h 6858000"/>
              <a:gd name="connsiteX80" fmla="*/ 6553993 w 12191993"/>
              <a:gd name="connsiteY80" fmla="*/ 6858000 h 6858000"/>
              <a:gd name="connsiteX81" fmla="*/ 0 w 12191993"/>
              <a:gd name="connsiteY81" fmla="*/ 6858000 h 6858000"/>
              <a:gd name="connsiteX82" fmla="*/ 0 w 12191993"/>
              <a:gd name="connsiteY82" fmla="*/ 4 h 6858000"/>
              <a:gd name="connsiteX83" fmla="*/ 6577864 w 12191993"/>
              <a:gd name="connsiteY83" fmla="*/ 4 h 6858000"/>
              <a:gd name="connsiteX84" fmla="*/ 8469189 w 12191993"/>
              <a:gd name="connsiteY84" fmla="*/ 4 h 6858000"/>
              <a:gd name="connsiteX85" fmla="*/ 8469189 w 12191993"/>
              <a:gd name="connsiteY8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64833 w 12191993"/>
              <a:gd name="connsiteY50" fmla="*/ 496673 h 6858000"/>
              <a:gd name="connsiteX51" fmla="*/ 11572100 w 12191993"/>
              <a:gd name="connsiteY51" fmla="*/ 479127 h 6858000"/>
              <a:gd name="connsiteX52" fmla="*/ 11590001 w 12191993"/>
              <a:gd name="connsiteY52" fmla="*/ 472037 h 6858000"/>
              <a:gd name="connsiteX53" fmla="*/ 11606661 w 12191993"/>
              <a:gd name="connsiteY53" fmla="*/ 477620 h 6858000"/>
              <a:gd name="connsiteX54" fmla="*/ 11613750 w 12191993"/>
              <a:gd name="connsiteY54" fmla="*/ 493040 h 6858000"/>
              <a:gd name="connsiteX55" fmla="*/ 11607990 w 12191993"/>
              <a:gd name="connsiteY55" fmla="*/ 508371 h 6858000"/>
              <a:gd name="connsiteX56" fmla="*/ 11596470 w 12191993"/>
              <a:gd name="connsiteY56" fmla="*/ 520157 h 6858000"/>
              <a:gd name="connsiteX57" fmla="*/ 11521233 w 12191993"/>
              <a:gd name="connsiteY57" fmla="*/ 631284 h 6858000"/>
              <a:gd name="connsiteX58" fmla="*/ 11656553 w 12191993"/>
              <a:gd name="connsiteY58" fmla="*/ 631284 h 6858000"/>
              <a:gd name="connsiteX59" fmla="*/ 11656553 w 12191993"/>
              <a:gd name="connsiteY59" fmla="*/ 595128 h 6858000"/>
              <a:gd name="connsiteX60" fmla="*/ 11570593 w 12191993"/>
              <a:gd name="connsiteY60" fmla="*/ 595128 h 6858000"/>
              <a:gd name="connsiteX61" fmla="*/ 11629436 w 12191993"/>
              <a:gd name="connsiteY61" fmla="*/ 544527 h 6858000"/>
              <a:gd name="connsiteX62" fmla="*/ 11639538 w 12191993"/>
              <a:gd name="connsiteY62" fmla="*/ 534425 h 6858000"/>
              <a:gd name="connsiteX63" fmla="*/ 11647603 w 12191993"/>
              <a:gd name="connsiteY63" fmla="*/ 523081 h 6858000"/>
              <a:gd name="connsiteX64" fmla="*/ 11652920 w 12191993"/>
              <a:gd name="connsiteY64" fmla="*/ 509434 h 6858000"/>
              <a:gd name="connsiteX65" fmla="*/ 11654869 w 12191993"/>
              <a:gd name="connsiteY65" fmla="*/ 492597 h 6858000"/>
              <a:gd name="connsiteX66" fmla="*/ 11650084 w 12191993"/>
              <a:gd name="connsiteY66" fmla="*/ 467163 h 6858000"/>
              <a:gd name="connsiteX67" fmla="*/ 11636791 w 12191993"/>
              <a:gd name="connsiteY67" fmla="*/ 448997 h 6858000"/>
              <a:gd name="connsiteX68" fmla="*/ 11616852 w 12191993"/>
              <a:gd name="connsiteY68" fmla="*/ 438008 h 6858000"/>
              <a:gd name="connsiteX69" fmla="*/ 11592216 w 12191993"/>
              <a:gd name="connsiteY69" fmla="*/ 434286 h 6858000"/>
              <a:gd name="connsiteX70" fmla="*/ 11368721 w 12191993"/>
              <a:gd name="connsiteY70" fmla="*/ 433046 h 6858000"/>
              <a:gd name="connsiteX71" fmla="*/ 11368810 w 12191993"/>
              <a:gd name="connsiteY71" fmla="*/ 433046 h 6858000"/>
              <a:gd name="connsiteX72" fmla="*/ 11368721 w 12191993"/>
              <a:gd name="connsiteY72" fmla="*/ 433046 h 6858000"/>
              <a:gd name="connsiteX73" fmla="*/ 8469189 w 12191993"/>
              <a:gd name="connsiteY73" fmla="*/ 0 h 6858000"/>
              <a:gd name="connsiteX74" fmla="*/ 12191992 w 12191993"/>
              <a:gd name="connsiteY74" fmla="*/ 0 h 6858000"/>
              <a:gd name="connsiteX75" fmla="*/ 12191992 w 12191993"/>
              <a:gd name="connsiteY75" fmla="*/ 4 h 6858000"/>
              <a:gd name="connsiteX76" fmla="*/ 12191993 w 12191993"/>
              <a:gd name="connsiteY76" fmla="*/ 4 h 6858000"/>
              <a:gd name="connsiteX77" fmla="*/ 12191993 w 12191993"/>
              <a:gd name="connsiteY77" fmla="*/ 6858000 h 6858000"/>
              <a:gd name="connsiteX78" fmla="*/ 9829793 w 12191993"/>
              <a:gd name="connsiteY78" fmla="*/ 6858000 h 6858000"/>
              <a:gd name="connsiteX79" fmla="*/ 6553993 w 12191993"/>
              <a:gd name="connsiteY79" fmla="*/ 6858000 h 6858000"/>
              <a:gd name="connsiteX80" fmla="*/ 0 w 12191993"/>
              <a:gd name="connsiteY80" fmla="*/ 6858000 h 6858000"/>
              <a:gd name="connsiteX81" fmla="*/ 0 w 12191993"/>
              <a:gd name="connsiteY81" fmla="*/ 4 h 6858000"/>
              <a:gd name="connsiteX82" fmla="*/ 6577864 w 12191993"/>
              <a:gd name="connsiteY82" fmla="*/ 4 h 6858000"/>
              <a:gd name="connsiteX83" fmla="*/ 8469189 w 12191993"/>
              <a:gd name="connsiteY83" fmla="*/ 4 h 6858000"/>
              <a:gd name="connsiteX84" fmla="*/ 8469189 w 12191993"/>
              <a:gd name="connsiteY8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64833 w 12191993"/>
              <a:gd name="connsiteY50" fmla="*/ 496673 h 6858000"/>
              <a:gd name="connsiteX51" fmla="*/ 11572100 w 12191993"/>
              <a:gd name="connsiteY51" fmla="*/ 479127 h 6858000"/>
              <a:gd name="connsiteX52" fmla="*/ 11590001 w 12191993"/>
              <a:gd name="connsiteY52" fmla="*/ 472037 h 6858000"/>
              <a:gd name="connsiteX53" fmla="*/ 11606661 w 12191993"/>
              <a:gd name="connsiteY53" fmla="*/ 477620 h 6858000"/>
              <a:gd name="connsiteX54" fmla="*/ 11613750 w 12191993"/>
              <a:gd name="connsiteY54" fmla="*/ 493040 h 6858000"/>
              <a:gd name="connsiteX55" fmla="*/ 11607990 w 12191993"/>
              <a:gd name="connsiteY55" fmla="*/ 508371 h 6858000"/>
              <a:gd name="connsiteX56" fmla="*/ 11596470 w 12191993"/>
              <a:gd name="connsiteY56" fmla="*/ 520157 h 6858000"/>
              <a:gd name="connsiteX57" fmla="*/ 11521233 w 12191993"/>
              <a:gd name="connsiteY57" fmla="*/ 631284 h 6858000"/>
              <a:gd name="connsiteX58" fmla="*/ 11656553 w 12191993"/>
              <a:gd name="connsiteY58" fmla="*/ 631284 h 6858000"/>
              <a:gd name="connsiteX59" fmla="*/ 11656553 w 12191993"/>
              <a:gd name="connsiteY59" fmla="*/ 595128 h 6858000"/>
              <a:gd name="connsiteX60" fmla="*/ 11570593 w 12191993"/>
              <a:gd name="connsiteY60" fmla="*/ 595128 h 6858000"/>
              <a:gd name="connsiteX61" fmla="*/ 11629436 w 12191993"/>
              <a:gd name="connsiteY61" fmla="*/ 544527 h 6858000"/>
              <a:gd name="connsiteX62" fmla="*/ 11639538 w 12191993"/>
              <a:gd name="connsiteY62" fmla="*/ 534425 h 6858000"/>
              <a:gd name="connsiteX63" fmla="*/ 11647603 w 12191993"/>
              <a:gd name="connsiteY63" fmla="*/ 523081 h 6858000"/>
              <a:gd name="connsiteX64" fmla="*/ 11652920 w 12191993"/>
              <a:gd name="connsiteY64" fmla="*/ 509434 h 6858000"/>
              <a:gd name="connsiteX65" fmla="*/ 11654869 w 12191993"/>
              <a:gd name="connsiteY65" fmla="*/ 492597 h 6858000"/>
              <a:gd name="connsiteX66" fmla="*/ 11650084 w 12191993"/>
              <a:gd name="connsiteY66" fmla="*/ 467163 h 6858000"/>
              <a:gd name="connsiteX67" fmla="*/ 11636791 w 12191993"/>
              <a:gd name="connsiteY67" fmla="*/ 448997 h 6858000"/>
              <a:gd name="connsiteX68" fmla="*/ 11616852 w 12191993"/>
              <a:gd name="connsiteY68" fmla="*/ 438008 h 6858000"/>
              <a:gd name="connsiteX69" fmla="*/ 11592216 w 12191993"/>
              <a:gd name="connsiteY69" fmla="*/ 434286 h 6858000"/>
              <a:gd name="connsiteX70" fmla="*/ 8469189 w 12191993"/>
              <a:gd name="connsiteY70" fmla="*/ 0 h 6858000"/>
              <a:gd name="connsiteX71" fmla="*/ 12191992 w 12191993"/>
              <a:gd name="connsiteY71" fmla="*/ 0 h 6858000"/>
              <a:gd name="connsiteX72" fmla="*/ 12191992 w 12191993"/>
              <a:gd name="connsiteY72" fmla="*/ 4 h 6858000"/>
              <a:gd name="connsiteX73" fmla="*/ 12191993 w 12191993"/>
              <a:gd name="connsiteY73" fmla="*/ 4 h 6858000"/>
              <a:gd name="connsiteX74" fmla="*/ 12191993 w 12191993"/>
              <a:gd name="connsiteY74" fmla="*/ 6858000 h 6858000"/>
              <a:gd name="connsiteX75" fmla="*/ 9829793 w 12191993"/>
              <a:gd name="connsiteY75" fmla="*/ 6858000 h 6858000"/>
              <a:gd name="connsiteX76" fmla="*/ 6553993 w 12191993"/>
              <a:gd name="connsiteY76" fmla="*/ 6858000 h 6858000"/>
              <a:gd name="connsiteX77" fmla="*/ 0 w 12191993"/>
              <a:gd name="connsiteY77" fmla="*/ 6858000 h 6858000"/>
              <a:gd name="connsiteX78" fmla="*/ 0 w 12191993"/>
              <a:gd name="connsiteY78" fmla="*/ 4 h 6858000"/>
              <a:gd name="connsiteX79" fmla="*/ 6577864 w 12191993"/>
              <a:gd name="connsiteY79" fmla="*/ 4 h 6858000"/>
              <a:gd name="connsiteX80" fmla="*/ 8469189 w 12191993"/>
              <a:gd name="connsiteY80" fmla="*/ 4 h 6858000"/>
              <a:gd name="connsiteX81" fmla="*/ 8469189 w 12191993"/>
              <a:gd name="connsiteY8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64833 w 12191993"/>
              <a:gd name="connsiteY50" fmla="*/ 496673 h 6858000"/>
              <a:gd name="connsiteX51" fmla="*/ 11572100 w 12191993"/>
              <a:gd name="connsiteY51" fmla="*/ 479127 h 6858000"/>
              <a:gd name="connsiteX52" fmla="*/ 11590001 w 12191993"/>
              <a:gd name="connsiteY52" fmla="*/ 472037 h 6858000"/>
              <a:gd name="connsiteX53" fmla="*/ 11606661 w 12191993"/>
              <a:gd name="connsiteY53" fmla="*/ 477620 h 6858000"/>
              <a:gd name="connsiteX54" fmla="*/ 11613750 w 12191993"/>
              <a:gd name="connsiteY54" fmla="*/ 493040 h 6858000"/>
              <a:gd name="connsiteX55" fmla="*/ 11607990 w 12191993"/>
              <a:gd name="connsiteY55" fmla="*/ 508371 h 6858000"/>
              <a:gd name="connsiteX56" fmla="*/ 11596470 w 12191993"/>
              <a:gd name="connsiteY56" fmla="*/ 520157 h 6858000"/>
              <a:gd name="connsiteX57" fmla="*/ 11521233 w 12191993"/>
              <a:gd name="connsiteY57" fmla="*/ 631284 h 6858000"/>
              <a:gd name="connsiteX58" fmla="*/ 11656553 w 12191993"/>
              <a:gd name="connsiteY58" fmla="*/ 631284 h 6858000"/>
              <a:gd name="connsiteX59" fmla="*/ 11656553 w 12191993"/>
              <a:gd name="connsiteY59" fmla="*/ 595128 h 6858000"/>
              <a:gd name="connsiteX60" fmla="*/ 11570593 w 12191993"/>
              <a:gd name="connsiteY60" fmla="*/ 595128 h 6858000"/>
              <a:gd name="connsiteX61" fmla="*/ 11629436 w 12191993"/>
              <a:gd name="connsiteY61" fmla="*/ 544527 h 6858000"/>
              <a:gd name="connsiteX62" fmla="*/ 11639538 w 12191993"/>
              <a:gd name="connsiteY62" fmla="*/ 534425 h 6858000"/>
              <a:gd name="connsiteX63" fmla="*/ 11647603 w 12191993"/>
              <a:gd name="connsiteY63" fmla="*/ 523081 h 6858000"/>
              <a:gd name="connsiteX64" fmla="*/ 11652920 w 12191993"/>
              <a:gd name="connsiteY64" fmla="*/ 509434 h 6858000"/>
              <a:gd name="connsiteX65" fmla="*/ 11654869 w 12191993"/>
              <a:gd name="connsiteY65" fmla="*/ 492597 h 6858000"/>
              <a:gd name="connsiteX66" fmla="*/ 11636791 w 12191993"/>
              <a:gd name="connsiteY66" fmla="*/ 448997 h 6858000"/>
              <a:gd name="connsiteX67" fmla="*/ 11616852 w 12191993"/>
              <a:gd name="connsiteY67" fmla="*/ 438008 h 6858000"/>
              <a:gd name="connsiteX68" fmla="*/ 11592216 w 12191993"/>
              <a:gd name="connsiteY68" fmla="*/ 434286 h 6858000"/>
              <a:gd name="connsiteX69" fmla="*/ 8469189 w 12191993"/>
              <a:gd name="connsiteY69" fmla="*/ 0 h 6858000"/>
              <a:gd name="connsiteX70" fmla="*/ 12191992 w 12191993"/>
              <a:gd name="connsiteY70" fmla="*/ 0 h 6858000"/>
              <a:gd name="connsiteX71" fmla="*/ 12191992 w 12191993"/>
              <a:gd name="connsiteY71" fmla="*/ 4 h 6858000"/>
              <a:gd name="connsiteX72" fmla="*/ 12191993 w 12191993"/>
              <a:gd name="connsiteY72" fmla="*/ 4 h 6858000"/>
              <a:gd name="connsiteX73" fmla="*/ 12191993 w 12191993"/>
              <a:gd name="connsiteY73" fmla="*/ 6858000 h 6858000"/>
              <a:gd name="connsiteX74" fmla="*/ 9829793 w 12191993"/>
              <a:gd name="connsiteY74" fmla="*/ 6858000 h 6858000"/>
              <a:gd name="connsiteX75" fmla="*/ 6553993 w 12191993"/>
              <a:gd name="connsiteY75" fmla="*/ 6858000 h 6858000"/>
              <a:gd name="connsiteX76" fmla="*/ 0 w 12191993"/>
              <a:gd name="connsiteY76" fmla="*/ 6858000 h 6858000"/>
              <a:gd name="connsiteX77" fmla="*/ 0 w 12191993"/>
              <a:gd name="connsiteY77" fmla="*/ 4 h 6858000"/>
              <a:gd name="connsiteX78" fmla="*/ 6577864 w 12191993"/>
              <a:gd name="connsiteY78" fmla="*/ 4 h 6858000"/>
              <a:gd name="connsiteX79" fmla="*/ 8469189 w 12191993"/>
              <a:gd name="connsiteY79" fmla="*/ 4 h 6858000"/>
              <a:gd name="connsiteX80" fmla="*/ 8469189 w 12191993"/>
              <a:gd name="connsiteY8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64833 w 12191993"/>
              <a:gd name="connsiteY50" fmla="*/ 496673 h 6858000"/>
              <a:gd name="connsiteX51" fmla="*/ 11590001 w 12191993"/>
              <a:gd name="connsiteY51" fmla="*/ 472037 h 6858000"/>
              <a:gd name="connsiteX52" fmla="*/ 11606661 w 12191993"/>
              <a:gd name="connsiteY52" fmla="*/ 477620 h 6858000"/>
              <a:gd name="connsiteX53" fmla="*/ 11613750 w 12191993"/>
              <a:gd name="connsiteY53" fmla="*/ 493040 h 6858000"/>
              <a:gd name="connsiteX54" fmla="*/ 11607990 w 12191993"/>
              <a:gd name="connsiteY54" fmla="*/ 508371 h 6858000"/>
              <a:gd name="connsiteX55" fmla="*/ 11596470 w 12191993"/>
              <a:gd name="connsiteY55" fmla="*/ 520157 h 6858000"/>
              <a:gd name="connsiteX56" fmla="*/ 11521233 w 12191993"/>
              <a:gd name="connsiteY56" fmla="*/ 631284 h 6858000"/>
              <a:gd name="connsiteX57" fmla="*/ 11656553 w 12191993"/>
              <a:gd name="connsiteY57" fmla="*/ 631284 h 6858000"/>
              <a:gd name="connsiteX58" fmla="*/ 11656553 w 12191993"/>
              <a:gd name="connsiteY58" fmla="*/ 595128 h 6858000"/>
              <a:gd name="connsiteX59" fmla="*/ 11570593 w 12191993"/>
              <a:gd name="connsiteY59" fmla="*/ 595128 h 6858000"/>
              <a:gd name="connsiteX60" fmla="*/ 11629436 w 12191993"/>
              <a:gd name="connsiteY60" fmla="*/ 544527 h 6858000"/>
              <a:gd name="connsiteX61" fmla="*/ 11639538 w 12191993"/>
              <a:gd name="connsiteY61" fmla="*/ 534425 h 6858000"/>
              <a:gd name="connsiteX62" fmla="*/ 11647603 w 12191993"/>
              <a:gd name="connsiteY62" fmla="*/ 523081 h 6858000"/>
              <a:gd name="connsiteX63" fmla="*/ 11652920 w 12191993"/>
              <a:gd name="connsiteY63" fmla="*/ 509434 h 6858000"/>
              <a:gd name="connsiteX64" fmla="*/ 11654869 w 12191993"/>
              <a:gd name="connsiteY64" fmla="*/ 492597 h 6858000"/>
              <a:gd name="connsiteX65" fmla="*/ 11636791 w 12191993"/>
              <a:gd name="connsiteY65" fmla="*/ 448997 h 6858000"/>
              <a:gd name="connsiteX66" fmla="*/ 11616852 w 12191993"/>
              <a:gd name="connsiteY66" fmla="*/ 438008 h 6858000"/>
              <a:gd name="connsiteX67" fmla="*/ 11592216 w 12191993"/>
              <a:gd name="connsiteY67" fmla="*/ 434286 h 6858000"/>
              <a:gd name="connsiteX68" fmla="*/ 8469189 w 12191993"/>
              <a:gd name="connsiteY68" fmla="*/ 0 h 6858000"/>
              <a:gd name="connsiteX69" fmla="*/ 12191992 w 12191993"/>
              <a:gd name="connsiteY69" fmla="*/ 0 h 6858000"/>
              <a:gd name="connsiteX70" fmla="*/ 12191992 w 12191993"/>
              <a:gd name="connsiteY70" fmla="*/ 4 h 6858000"/>
              <a:gd name="connsiteX71" fmla="*/ 12191993 w 12191993"/>
              <a:gd name="connsiteY71" fmla="*/ 4 h 6858000"/>
              <a:gd name="connsiteX72" fmla="*/ 12191993 w 12191993"/>
              <a:gd name="connsiteY72" fmla="*/ 6858000 h 6858000"/>
              <a:gd name="connsiteX73" fmla="*/ 9829793 w 12191993"/>
              <a:gd name="connsiteY73" fmla="*/ 6858000 h 6858000"/>
              <a:gd name="connsiteX74" fmla="*/ 6553993 w 12191993"/>
              <a:gd name="connsiteY74" fmla="*/ 6858000 h 6858000"/>
              <a:gd name="connsiteX75" fmla="*/ 0 w 12191993"/>
              <a:gd name="connsiteY75" fmla="*/ 6858000 h 6858000"/>
              <a:gd name="connsiteX76" fmla="*/ 0 w 12191993"/>
              <a:gd name="connsiteY76" fmla="*/ 4 h 6858000"/>
              <a:gd name="connsiteX77" fmla="*/ 6577864 w 12191993"/>
              <a:gd name="connsiteY77" fmla="*/ 4 h 6858000"/>
              <a:gd name="connsiteX78" fmla="*/ 8469189 w 12191993"/>
              <a:gd name="connsiteY78" fmla="*/ 4 h 6858000"/>
              <a:gd name="connsiteX79" fmla="*/ 8469189 w 12191993"/>
              <a:gd name="connsiteY7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64833 w 12191993"/>
              <a:gd name="connsiteY50" fmla="*/ 496673 h 6858000"/>
              <a:gd name="connsiteX51" fmla="*/ 11590001 w 12191993"/>
              <a:gd name="connsiteY51" fmla="*/ 472037 h 6858000"/>
              <a:gd name="connsiteX52" fmla="*/ 11606661 w 12191993"/>
              <a:gd name="connsiteY52" fmla="*/ 477620 h 6858000"/>
              <a:gd name="connsiteX53" fmla="*/ 11613750 w 12191993"/>
              <a:gd name="connsiteY53" fmla="*/ 493040 h 6858000"/>
              <a:gd name="connsiteX54" fmla="*/ 11607990 w 12191993"/>
              <a:gd name="connsiteY54" fmla="*/ 508371 h 6858000"/>
              <a:gd name="connsiteX55" fmla="*/ 11596470 w 12191993"/>
              <a:gd name="connsiteY55" fmla="*/ 520157 h 6858000"/>
              <a:gd name="connsiteX56" fmla="*/ 11521233 w 12191993"/>
              <a:gd name="connsiteY56" fmla="*/ 631284 h 6858000"/>
              <a:gd name="connsiteX57" fmla="*/ 11656553 w 12191993"/>
              <a:gd name="connsiteY57" fmla="*/ 631284 h 6858000"/>
              <a:gd name="connsiteX58" fmla="*/ 11656553 w 12191993"/>
              <a:gd name="connsiteY58" fmla="*/ 595128 h 6858000"/>
              <a:gd name="connsiteX59" fmla="*/ 11570593 w 12191993"/>
              <a:gd name="connsiteY59" fmla="*/ 595128 h 6858000"/>
              <a:gd name="connsiteX60" fmla="*/ 11629436 w 12191993"/>
              <a:gd name="connsiteY60" fmla="*/ 544527 h 6858000"/>
              <a:gd name="connsiteX61" fmla="*/ 11647603 w 12191993"/>
              <a:gd name="connsiteY61" fmla="*/ 523081 h 6858000"/>
              <a:gd name="connsiteX62" fmla="*/ 11652920 w 12191993"/>
              <a:gd name="connsiteY62" fmla="*/ 509434 h 6858000"/>
              <a:gd name="connsiteX63" fmla="*/ 11654869 w 12191993"/>
              <a:gd name="connsiteY63" fmla="*/ 492597 h 6858000"/>
              <a:gd name="connsiteX64" fmla="*/ 11636791 w 12191993"/>
              <a:gd name="connsiteY64" fmla="*/ 448997 h 6858000"/>
              <a:gd name="connsiteX65" fmla="*/ 11616852 w 12191993"/>
              <a:gd name="connsiteY65" fmla="*/ 438008 h 6858000"/>
              <a:gd name="connsiteX66" fmla="*/ 11592216 w 12191993"/>
              <a:gd name="connsiteY66" fmla="*/ 434286 h 6858000"/>
              <a:gd name="connsiteX67" fmla="*/ 8469189 w 12191993"/>
              <a:gd name="connsiteY67" fmla="*/ 0 h 6858000"/>
              <a:gd name="connsiteX68" fmla="*/ 12191992 w 12191993"/>
              <a:gd name="connsiteY68" fmla="*/ 0 h 6858000"/>
              <a:gd name="connsiteX69" fmla="*/ 12191992 w 12191993"/>
              <a:gd name="connsiteY69" fmla="*/ 4 h 6858000"/>
              <a:gd name="connsiteX70" fmla="*/ 12191993 w 12191993"/>
              <a:gd name="connsiteY70" fmla="*/ 4 h 6858000"/>
              <a:gd name="connsiteX71" fmla="*/ 12191993 w 12191993"/>
              <a:gd name="connsiteY71" fmla="*/ 6858000 h 6858000"/>
              <a:gd name="connsiteX72" fmla="*/ 9829793 w 12191993"/>
              <a:gd name="connsiteY72" fmla="*/ 6858000 h 6858000"/>
              <a:gd name="connsiteX73" fmla="*/ 6553993 w 12191993"/>
              <a:gd name="connsiteY73" fmla="*/ 6858000 h 6858000"/>
              <a:gd name="connsiteX74" fmla="*/ 0 w 12191993"/>
              <a:gd name="connsiteY74" fmla="*/ 6858000 h 6858000"/>
              <a:gd name="connsiteX75" fmla="*/ 0 w 12191993"/>
              <a:gd name="connsiteY75" fmla="*/ 4 h 6858000"/>
              <a:gd name="connsiteX76" fmla="*/ 6577864 w 12191993"/>
              <a:gd name="connsiteY76" fmla="*/ 4 h 6858000"/>
              <a:gd name="connsiteX77" fmla="*/ 8469189 w 12191993"/>
              <a:gd name="connsiteY77" fmla="*/ 4 h 6858000"/>
              <a:gd name="connsiteX78" fmla="*/ 8469189 w 12191993"/>
              <a:gd name="connsiteY7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99434 w 12191993"/>
              <a:gd name="connsiteY22" fmla="*/ 533006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499434 w 12191993"/>
              <a:gd name="connsiteY37" fmla="*/ 533006 h 6858000"/>
              <a:gd name="connsiteX38" fmla="*/ 11759616 w 12191993"/>
              <a:gd name="connsiteY38" fmla="*/ 435703 h 6858000"/>
              <a:gd name="connsiteX39" fmla="*/ 11696254 w 12191993"/>
              <a:gd name="connsiteY39" fmla="*/ 489140 h 6858000"/>
              <a:gd name="connsiteX40" fmla="*/ 11719561 w 12191993"/>
              <a:gd name="connsiteY40" fmla="*/ 515991 h 6858000"/>
              <a:gd name="connsiteX41" fmla="*/ 11758553 w 12191993"/>
              <a:gd name="connsiteY41" fmla="*/ 481784 h 6858000"/>
              <a:gd name="connsiteX42" fmla="*/ 11758553 w 12191993"/>
              <a:gd name="connsiteY42" fmla="*/ 629865 h 6858000"/>
              <a:gd name="connsiteX43" fmla="*/ 11797988 w 12191993"/>
              <a:gd name="connsiteY43" fmla="*/ 629865 h 6858000"/>
              <a:gd name="connsiteX44" fmla="*/ 11797988 w 12191993"/>
              <a:gd name="connsiteY44" fmla="*/ 435703 h 6858000"/>
              <a:gd name="connsiteX45" fmla="*/ 11759616 w 12191993"/>
              <a:gd name="connsiteY45" fmla="*/ 435703 h 6858000"/>
              <a:gd name="connsiteX46" fmla="*/ 11592216 w 12191993"/>
              <a:gd name="connsiteY46" fmla="*/ 434286 h 6858000"/>
              <a:gd name="connsiteX47" fmla="*/ 11565808 w 12191993"/>
              <a:gd name="connsiteY47" fmla="*/ 438008 h 6858000"/>
              <a:gd name="connsiteX48" fmla="*/ 11544628 w 12191993"/>
              <a:gd name="connsiteY48" fmla="*/ 449085 h 6858000"/>
              <a:gd name="connsiteX49" fmla="*/ 11530095 w 12191993"/>
              <a:gd name="connsiteY49" fmla="*/ 467518 h 6858000"/>
              <a:gd name="connsiteX50" fmla="*/ 11590001 w 12191993"/>
              <a:gd name="connsiteY50" fmla="*/ 472037 h 6858000"/>
              <a:gd name="connsiteX51" fmla="*/ 11606661 w 12191993"/>
              <a:gd name="connsiteY51" fmla="*/ 477620 h 6858000"/>
              <a:gd name="connsiteX52" fmla="*/ 11613750 w 12191993"/>
              <a:gd name="connsiteY52" fmla="*/ 493040 h 6858000"/>
              <a:gd name="connsiteX53" fmla="*/ 11607990 w 12191993"/>
              <a:gd name="connsiteY53" fmla="*/ 508371 h 6858000"/>
              <a:gd name="connsiteX54" fmla="*/ 11596470 w 12191993"/>
              <a:gd name="connsiteY54" fmla="*/ 520157 h 6858000"/>
              <a:gd name="connsiteX55" fmla="*/ 11521233 w 12191993"/>
              <a:gd name="connsiteY55" fmla="*/ 631284 h 6858000"/>
              <a:gd name="connsiteX56" fmla="*/ 11656553 w 12191993"/>
              <a:gd name="connsiteY56" fmla="*/ 631284 h 6858000"/>
              <a:gd name="connsiteX57" fmla="*/ 11656553 w 12191993"/>
              <a:gd name="connsiteY57" fmla="*/ 595128 h 6858000"/>
              <a:gd name="connsiteX58" fmla="*/ 11570593 w 12191993"/>
              <a:gd name="connsiteY58" fmla="*/ 595128 h 6858000"/>
              <a:gd name="connsiteX59" fmla="*/ 11629436 w 12191993"/>
              <a:gd name="connsiteY59" fmla="*/ 544527 h 6858000"/>
              <a:gd name="connsiteX60" fmla="*/ 11647603 w 12191993"/>
              <a:gd name="connsiteY60" fmla="*/ 523081 h 6858000"/>
              <a:gd name="connsiteX61" fmla="*/ 11652920 w 12191993"/>
              <a:gd name="connsiteY61" fmla="*/ 509434 h 6858000"/>
              <a:gd name="connsiteX62" fmla="*/ 11654869 w 12191993"/>
              <a:gd name="connsiteY62" fmla="*/ 492597 h 6858000"/>
              <a:gd name="connsiteX63" fmla="*/ 11636791 w 12191993"/>
              <a:gd name="connsiteY63" fmla="*/ 448997 h 6858000"/>
              <a:gd name="connsiteX64" fmla="*/ 11616852 w 12191993"/>
              <a:gd name="connsiteY64" fmla="*/ 438008 h 6858000"/>
              <a:gd name="connsiteX65" fmla="*/ 11592216 w 12191993"/>
              <a:gd name="connsiteY65" fmla="*/ 434286 h 6858000"/>
              <a:gd name="connsiteX66" fmla="*/ 8469189 w 12191993"/>
              <a:gd name="connsiteY66" fmla="*/ 0 h 6858000"/>
              <a:gd name="connsiteX67" fmla="*/ 12191992 w 12191993"/>
              <a:gd name="connsiteY67" fmla="*/ 0 h 6858000"/>
              <a:gd name="connsiteX68" fmla="*/ 12191992 w 12191993"/>
              <a:gd name="connsiteY68" fmla="*/ 4 h 6858000"/>
              <a:gd name="connsiteX69" fmla="*/ 12191993 w 12191993"/>
              <a:gd name="connsiteY69" fmla="*/ 4 h 6858000"/>
              <a:gd name="connsiteX70" fmla="*/ 12191993 w 12191993"/>
              <a:gd name="connsiteY70" fmla="*/ 6858000 h 6858000"/>
              <a:gd name="connsiteX71" fmla="*/ 9829793 w 12191993"/>
              <a:gd name="connsiteY71" fmla="*/ 6858000 h 6858000"/>
              <a:gd name="connsiteX72" fmla="*/ 6553993 w 12191993"/>
              <a:gd name="connsiteY72" fmla="*/ 6858000 h 6858000"/>
              <a:gd name="connsiteX73" fmla="*/ 0 w 12191993"/>
              <a:gd name="connsiteY73" fmla="*/ 6858000 h 6858000"/>
              <a:gd name="connsiteX74" fmla="*/ 0 w 12191993"/>
              <a:gd name="connsiteY74" fmla="*/ 4 h 6858000"/>
              <a:gd name="connsiteX75" fmla="*/ 6577864 w 12191993"/>
              <a:gd name="connsiteY75" fmla="*/ 4 h 6858000"/>
              <a:gd name="connsiteX76" fmla="*/ 8469189 w 12191993"/>
              <a:gd name="connsiteY76" fmla="*/ 4 h 6858000"/>
              <a:gd name="connsiteX77" fmla="*/ 8469189 w 12191993"/>
              <a:gd name="connsiteY7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759616 w 12191993"/>
              <a:gd name="connsiteY37" fmla="*/ 435703 h 6858000"/>
              <a:gd name="connsiteX38" fmla="*/ 11696254 w 12191993"/>
              <a:gd name="connsiteY38" fmla="*/ 489140 h 6858000"/>
              <a:gd name="connsiteX39" fmla="*/ 11719561 w 12191993"/>
              <a:gd name="connsiteY39" fmla="*/ 515991 h 6858000"/>
              <a:gd name="connsiteX40" fmla="*/ 11758553 w 12191993"/>
              <a:gd name="connsiteY40" fmla="*/ 481784 h 6858000"/>
              <a:gd name="connsiteX41" fmla="*/ 11758553 w 12191993"/>
              <a:gd name="connsiteY41" fmla="*/ 629865 h 6858000"/>
              <a:gd name="connsiteX42" fmla="*/ 11797988 w 12191993"/>
              <a:gd name="connsiteY42" fmla="*/ 629865 h 6858000"/>
              <a:gd name="connsiteX43" fmla="*/ 11797988 w 12191993"/>
              <a:gd name="connsiteY43" fmla="*/ 435703 h 6858000"/>
              <a:gd name="connsiteX44" fmla="*/ 11759616 w 12191993"/>
              <a:gd name="connsiteY44" fmla="*/ 435703 h 6858000"/>
              <a:gd name="connsiteX45" fmla="*/ 11592216 w 12191993"/>
              <a:gd name="connsiteY45" fmla="*/ 434286 h 6858000"/>
              <a:gd name="connsiteX46" fmla="*/ 11565808 w 12191993"/>
              <a:gd name="connsiteY46" fmla="*/ 438008 h 6858000"/>
              <a:gd name="connsiteX47" fmla="*/ 11544628 w 12191993"/>
              <a:gd name="connsiteY47" fmla="*/ 449085 h 6858000"/>
              <a:gd name="connsiteX48" fmla="*/ 11530095 w 12191993"/>
              <a:gd name="connsiteY48" fmla="*/ 467518 h 6858000"/>
              <a:gd name="connsiteX49" fmla="*/ 11590001 w 12191993"/>
              <a:gd name="connsiteY49" fmla="*/ 472037 h 6858000"/>
              <a:gd name="connsiteX50" fmla="*/ 11606661 w 12191993"/>
              <a:gd name="connsiteY50" fmla="*/ 477620 h 6858000"/>
              <a:gd name="connsiteX51" fmla="*/ 11613750 w 12191993"/>
              <a:gd name="connsiteY51" fmla="*/ 493040 h 6858000"/>
              <a:gd name="connsiteX52" fmla="*/ 11607990 w 12191993"/>
              <a:gd name="connsiteY52" fmla="*/ 508371 h 6858000"/>
              <a:gd name="connsiteX53" fmla="*/ 11596470 w 12191993"/>
              <a:gd name="connsiteY53" fmla="*/ 520157 h 6858000"/>
              <a:gd name="connsiteX54" fmla="*/ 11521233 w 12191993"/>
              <a:gd name="connsiteY54" fmla="*/ 631284 h 6858000"/>
              <a:gd name="connsiteX55" fmla="*/ 11656553 w 12191993"/>
              <a:gd name="connsiteY55" fmla="*/ 631284 h 6858000"/>
              <a:gd name="connsiteX56" fmla="*/ 11656553 w 12191993"/>
              <a:gd name="connsiteY56" fmla="*/ 595128 h 6858000"/>
              <a:gd name="connsiteX57" fmla="*/ 11570593 w 12191993"/>
              <a:gd name="connsiteY57" fmla="*/ 595128 h 6858000"/>
              <a:gd name="connsiteX58" fmla="*/ 11629436 w 12191993"/>
              <a:gd name="connsiteY58" fmla="*/ 544527 h 6858000"/>
              <a:gd name="connsiteX59" fmla="*/ 11647603 w 12191993"/>
              <a:gd name="connsiteY59" fmla="*/ 523081 h 6858000"/>
              <a:gd name="connsiteX60" fmla="*/ 11652920 w 12191993"/>
              <a:gd name="connsiteY60" fmla="*/ 509434 h 6858000"/>
              <a:gd name="connsiteX61" fmla="*/ 11654869 w 12191993"/>
              <a:gd name="connsiteY61" fmla="*/ 492597 h 6858000"/>
              <a:gd name="connsiteX62" fmla="*/ 11636791 w 12191993"/>
              <a:gd name="connsiteY62" fmla="*/ 448997 h 6858000"/>
              <a:gd name="connsiteX63" fmla="*/ 11616852 w 12191993"/>
              <a:gd name="connsiteY63" fmla="*/ 438008 h 6858000"/>
              <a:gd name="connsiteX64" fmla="*/ 11592216 w 12191993"/>
              <a:gd name="connsiteY64" fmla="*/ 434286 h 6858000"/>
              <a:gd name="connsiteX65" fmla="*/ 8469189 w 12191993"/>
              <a:gd name="connsiteY65" fmla="*/ 0 h 6858000"/>
              <a:gd name="connsiteX66" fmla="*/ 12191992 w 12191993"/>
              <a:gd name="connsiteY66" fmla="*/ 0 h 6858000"/>
              <a:gd name="connsiteX67" fmla="*/ 12191992 w 12191993"/>
              <a:gd name="connsiteY67" fmla="*/ 4 h 6858000"/>
              <a:gd name="connsiteX68" fmla="*/ 12191993 w 12191993"/>
              <a:gd name="connsiteY68" fmla="*/ 4 h 6858000"/>
              <a:gd name="connsiteX69" fmla="*/ 12191993 w 12191993"/>
              <a:gd name="connsiteY69" fmla="*/ 6858000 h 6858000"/>
              <a:gd name="connsiteX70" fmla="*/ 9829793 w 12191993"/>
              <a:gd name="connsiteY70" fmla="*/ 6858000 h 6858000"/>
              <a:gd name="connsiteX71" fmla="*/ 6553993 w 12191993"/>
              <a:gd name="connsiteY71" fmla="*/ 6858000 h 6858000"/>
              <a:gd name="connsiteX72" fmla="*/ 0 w 12191993"/>
              <a:gd name="connsiteY72" fmla="*/ 6858000 h 6858000"/>
              <a:gd name="connsiteX73" fmla="*/ 0 w 12191993"/>
              <a:gd name="connsiteY73" fmla="*/ 4 h 6858000"/>
              <a:gd name="connsiteX74" fmla="*/ 6577864 w 12191993"/>
              <a:gd name="connsiteY74" fmla="*/ 4 h 6858000"/>
              <a:gd name="connsiteX75" fmla="*/ 8469189 w 12191993"/>
              <a:gd name="connsiteY75" fmla="*/ 4 h 6858000"/>
              <a:gd name="connsiteX76" fmla="*/ 8469189 w 12191993"/>
              <a:gd name="connsiteY7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397700 w 12191993"/>
              <a:gd name="connsiteY33" fmla="*/ 632968 h 6858000"/>
              <a:gd name="connsiteX34" fmla="*/ 11483217 w 12191993"/>
              <a:gd name="connsiteY34" fmla="*/ 547451 h 6858000"/>
              <a:gd name="connsiteX35" fmla="*/ 11483217 w 12191993"/>
              <a:gd name="connsiteY35" fmla="*/ 547362 h 6858000"/>
              <a:gd name="connsiteX36" fmla="*/ 11483305 w 12191993"/>
              <a:gd name="connsiteY36" fmla="*/ 547274 h 6858000"/>
              <a:gd name="connsiteX37" fmla="*/ 11759616 w 12191993"/>
              <a:gd name="connsiteY37" fmla="*/ 435703 h 6858000"/>
              <a:gd name="connsiteX38" fmla="*/ 11696254 w 12191993"/>
              <a:gd name="connsiteY38" fmla="*/ 489140 h 6858000"/>
              <a:gd name="connsiteX39" fmla="*/ 11719561 w 12191993"/>
              <a:gd name="connsiteY39" fmla="*/ 515991 h 6858000"/>
              <a:gd name="connsiteX40" fmla="*/ 11758553 w 12191993"/>
              <a:gd name="connsiteY40" fmla="*/ 481784 h 6858000"/>
              <a:gd name="connsiteX41" fmla="*/ 11758553 w 12191993"/>
              <a:gd name="connsiteY41" fmla="*/ 629865 h 6858000"/>
              <a:gd name="connsiteX42" fmla="*/ 11797988 w 12191993"/>
              <a:gd name="connsiteY42" fmla="*/ 629865 h 6858000"/>
              <a:gd name="connsiteX43" fmla="*/ 11797988 w 12191993"/>
              <a:gd name="connsiteY43" fmla="*/ 435703 h 6858000"/>
              <a:gd name="connsiteX44" fmla="*/ 11759616 w 12191993"/>
              <a:gd name="connsiteY44" fmla="*/ 435703 h 6858000"/>
              <a:gd name="connsiteX45" fmla="*/ 11592216 w 12191993"/>
              <a:gd name="connsiteY45" fmla="*/ 434286 h 6858000"/>
              <a:gd name="connsiteX46" fmla="*/ 11565808 w 12191993"/>
              <a:gd name="connsiteY46" fmla="*/ 438008 h 6858000"/>
              <a:gd name="connsiteX47" fmla="*/ 11544628 w 12191993"/>
              <a:gd name="connsiteY47" fmla="*/ 449085 h 6858000"/>
              <a:gd name="connsiteX48" fmla="*/ 11590001 w 12191993"/>
              <a:gd name="connsiteY48" fmla="*/ 472037 h 6858000"/>
              <a:gd name="connsiteX49" fmla="*/ 11606661 w 12191993"/>
              <a:gd name="connsiteY49" fmla="*/ 477620 h 6858000"/>
              <a:gd name="connsiteX50" fmla="*/ 11613750 w 12191993"/>
              <a:gd name="connsiteY50" fmla="*/ 493040 h 6858000"/>
              <a:gd name="connsiteX51" fmla="*/ 11607990 w 12191993"/>
              <a:gd name="connsiteY51" fmla="*/ 508371 h 6858000"/>
              <a:gd name="connsiteX52" fmla="*/ 11596470 w 12191993"/>
              <a:gd name="connsiteY52" fmla="*/ 520157 h 6858000"/>
              <a:gd name="connsiteX53" fmla="*/ 11521233 w 12191993"/>
              <a:gd name="connsiteY53" fmla="*/ 631284 h 6858000"/>
              <a:gd name="connsiteX54" fmla="*/ 11656553 w 12191993"/>
              <a:gd name="connsiteY54" fmla="*/ 631284 h 6858000"/>
              <a:gd name="connsiteX55" fmla="*/ 11656553 w 12191993"/>
              <a:gd name="connsiteY55" fmla="*/ 595128 h 6858000"/>
              <a:gd name="connsiteX56" fmla="*/ 11570593 w 12191993"/>
              <a:gd name="connsiteY56" fmla="*/ 595128 h 6858000"/>
              <a:gd name="connsiteX57" fmla="*/ 11629436 w 12191993"/>
              <a:gd name="connsiteY57" fmla="*/ 544527 h 6858000"/>
              <a:gd name="connsiteX58" fmla="*/ 11647603 w 12191993"/>
              <a:gd name="connsiteY58" fmla="*/ 523081 h 6858000"/>
              <a:gd name="connsiteX59" fmla="*/ 11652920 w 12191993"/>
              <a:gd name="connsiteY59" fmla="*/ 509434 h 6858000"/>
              <a:gd name="connsiteX60" fmla="*/ 11654869 w 12191993"/>
              <a:gd name="connsiteY60" fmla="*/ 492597 h 6858000"/>
              <a:gd name="connsiteX61" fmla="*/ 11636791 w 12191993"/>
              <a:gd name="connsiteY61" fmla="*/ 448997 h 6858000"/>
              <a:gd name="connsiteX62" fmla="*/ 11616852 w 12191993"/>
              <a:gd name="connsiteY62" fmla="*/ 438008 h 6858000"/>
              <a:gd name="connsiteX63" fmla="*/ 11592216 w 12191993"/>
              <a:gd name="connsiteY63" fmla="*/ 434286 h 6858000"/>
              <a:gd name="connsiteX64" fmla="*/ 8469189 w 12191993"/>
              <a:gd name="connsiteY64" fmla="*/ 0 h 6858000"/>
              <a:gd name="connsiteX65" fmla="*/ 12191992 w 12191993"/>
              <a:gd name="connsiteY65" fmla="*/ 0 h 6858000"/>
              <a:gd name="connsiteX66" fmla="*/ 12191992 w 12191993"/>
              <a:gd name="connsiteY66" fmla="*/ 4 h 6858000"/>
              <a:gd name="connsiteX67" fmla="*/ 12191993 w 12191993"/>
              <a:gd name="connsiteY67" fmla="*/ 4 h 6858000"/>
              <a:gd name="connsiteX68" fmla="*/ 12191993 w 12191993"/>
              <a:gd name="connsiteY68" fmla="*/ 6858000 h 6858000"/>
              <a:gd name="connsiteX69" fmla="*/ 9829793 w 12191993"/>
              <a:gd name="connsiteY69" fmla="*/ 6858000 h 6858000"/>
              <a:gd name="connsiteX70" fmla="*/ 6553993 w 12191993"/>
              <a:gd name="connsiteY70" fmla="*/ 6858000 h 6858000"/>
              <a:gd name="connsiteX71" fmla="*/ 0 w 12191993"/>
              <a:gd name="connsiteY71" fmla="*/ 6858000 h 6858000"/>
              <a:gd name="connsiteX72" fmla="*/ 0 w 12191993"/>
              <a:gd name="connsiteY72" fmla="*/ 4 h 6858000"/>
              <a:gd name="connsiteX73" fmla="*/ 6577864 w 12191993"/>
              <a:gd name="connsiteY73" fmla="*/ 4 h 6858000"/>
              <a:gd name="connsiteX74" fmla="*/ 8469189 w 12191993"/>
              <a:gd name="connsiteY74" fmla="*/ 4 h 6858000"/>
              <a:gd name="connsiteX75" fmla="*/ 8469189 w 12191993"/>
              <a:gd name="connsiteY7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55872 w 12191993"/>
              <a:gd name="connsiteY26" fmla="*/ 607091 h 6858000"/>
              <a:gd name="connsiteX27" fmla="*/ 11336465 w 12191993"/>
              <a:gd name="connsiteY27" fmla="*/ 622422 h 6858000"/>
              <a:gd name="connsiteX28" fmla="*/ 11368811 w 12191993"/>
              <a:gd name="connsiteY28" fmla="*/ 632879 h 6858000"/>
              <a:gd name="connsiteX29" fmla="*/ 11368899 w 12191993"/>
              <a:gd name="connsiteY29" fmla="*/ 632879 h 6858000"/>
              <a:gd name="connsiteX30" fmla="*/ 11368988 w 12191993"/>
              <a:gd name="connsiteY30" fmla="*/ 632968 h 6858000"/>
              <a:gd name="connsiteX31" fmla="*/ 11383255 w 12191993"/>
              <a:gd name="connsiteY31" fmla="*/ 649096 h 6858000"/>
              <a:gd name="connsiteX32" fmla="*/ 11397612 w 12191993"/>
              <a:gd name="connsiteY32" fmla="*/ 632968 h 6858000"/>
              <a:gd name="connsiteX33" fmla="*/ 11483217 w 12191993"/>
              <a:gd name="connsiteY33" fmla="*/ 547451 h 6858000"/>
              <a:gd name="connsiteX34" fmla="*/ 11483217 w 12191993"/>
              <a:gd name="connsiteY34" fmla="*/ 547362 h 6858000"/>
              <a:gd name="connsiteX35" fmla="*/ 11483305 w 12191993"/>
              <a:gd name="connsiteY35" fmla="*/ 547274 h 6858000"/>
              <a:gd name="connsiteX36" fmla="*/ 11759616 w 12191993"/>
              <a:gd name="connsiteY36" fmla="*/ 435703 h 6858000"/>
              <a:gd name="connsiteX37" fmla="*/ 11696254 w 12191993"/>
              <a:gd name="connsiteY37" fmla="*/ 489140 h 6858000"/>
              <a:gd name="connsiteX38" fmla="*/ 11719561 w 12191993"/>
              <a:gd name="connsiteY38" fmla="*/ 515991 h 6858000"/>
              <a:gd name="connsiteX39" fmla="*/ 11758553 w 12191993"/>
              <a:gd name="connsiteY39" fmla="*/ 481784 h 6858000"/>
              <a:gd name="connsiteX40" fmla="*/ 11758553 w 12191993"/>
              <a:gd name="connsiteY40" fmla="*/ 629865 h 6858000"/>
              <a:gd name="connsiteX41" fmla="*/ 11797988 w 12191993"/>
              <a:gd name="connsiteY41" fmla="*/ 629865 h 6858000"/>
              <a:gd name="connsiteX42" fmla="*/ 11797988 w 12191993"/>
              <a:gd name="connsiteY42" fmla="*/ 435703 h 6858000"/>
              <a:gd name="connsiteX43" fmla="*/ 11759616 w 12191993"/>
              <a:gd name="connsiteY43" fmla="*/ 435703 h 6858000"/>
              <a:gd name="connsiteX44" fmla="*/ 11592216 w 12191993"/>
              <a:gd name="connsiteY44" fmla="*/ 434286 h 6858000"/>
              <a:gd name="connsiteX45" fmla="*/ 11565808 w 12191993"/>
              <a:gd name="connsiteY45" fmla="*/ 438008 h 6858000"/>
              <a:gd name="connsiteX46" fmla="*/ 11544628 w 12191993"/>
              <a:gd name="connsiteY46" fmla="*/ 449085 h 6858000"/>
              <a:gd name="connsiteX47" fmla="*/ 11590001 w 12191993"/>
              <a:gd name="connsiteY47" fmla="*/ 472037 h 6858000"/>
              <a:gd name="connsiteX48" fmla="*/ 11606661 w 12191993"/>
              <a:gd name="connsiteY48" fmla="*/ 477620 h 6858000"/>
              <a:gd name="connsiteX49" fmla="*/ 11613750 w 12191993"/>
              <a:gd name="connsiteY49" fmla="*/ 493040 h 6858000"/>
              <a:gd name="connsiteX50" fmla="*/ 11607990 w 12191993"/>
              <a:gd name="connsiteY50" fmla="*/ 508371 h 6858000"/>
              <a:gd name="connsiteX51" fmla="*/ 11596470 w 12191993"/>
              <a:gd name="connsiteY51" fmla="*/ 520157 h 6858000"/>
              <a:gd name="connsiteX52" fmla="*/ 11521233 w 12191993"/>
              <a:gd name="connsiteY52" fmla="*/ 631284 h 6858000"/>
              <a:gd name="connsiteX53" fmla="*/ 11656553 w 12191993"/>
              <a:gd name="connsiteY53" fmla="*/ 631284 h 6858000"/>
              <a:gd name="connsiteX54" fmla="*/ 11656553 w 12191993"/>
              <a:gd name="connsiteY54" fmla="*/ 595128 h 6858000"/>
              <a:gd name="connsiteX55" fmla="*/ 11570593 w 12191993"/>
              <a:gd name="connsiteY55" fmla="*/ 595128 h 6858000"/>
              <a:gd name="connsiteX56" fmla="*/ 11629436 w 12191993"/>
              <a:gd name="connsiteY56" fmla="*/ 544527 h 6858000"/>
              <a:gd name="connsiteX57" fmla="*/ 11647603 w 12191993"/>
              <a:gd name="connsiteY57" fmla="*/ 523081 h 6858000"/>
              <a:gd name="connsiteX58" fmla="*/ 11652920 w 12191993"/>
              <a:gd name="connsiteY58" fmla="*/ 509434 h 6858000"/>
              <a:gd name="connsiteX59" fmla="*/ 11654869 w 12191993"/>
              <a:gd name="connsiteY59" fmla="*/ 492597 h 6858000"/>
              <a:gd name="connsiteX60" fmla="*/ 11636791 w 12191993"/>
              <a:gd name="connsiteY60" fmla="*/ 448997 h 6858000"/>
              <a:gd name="connsiteX61" fmla="*/ 11616852 w 12191993"/>
              <a:gd name="connsiteY61" fmla="*/ 438008 h 6858000"/>
              <a:gd name="connsiteX62" fmla="*/ 11592216 w 12191993"/>
              <a:gd name="connsiteY62" fmla="*/ 434286 h 6858000"/>
              <a:gd name="connsiteX63" fmla="*/ 8469189 w 12191993"/>
              <a:gd name="connsiteY63" fmla="*/ 0 h 6858000"/>
              <a:gd name="connsiteX64" fmla="*/ 12191992 w 12191993"/>
              <a:gd name="connsiteY64" fmla="*/ 0 h 6858000"/>
              <a:gd name="connsiteX65" fmla="*/ 12191992 w 12191993"/>
              <a:gd name="connsiteY65" fmla="*/ 4 h 6858000"/>
              <a:gd name="connsiteX66" fmla="*/ 12191993 w 12191993"/>
              <a:gd name="connsiteY66" fmla="*/ 4 h 6858000"/>
              <a:gd name="connsiteX67" fmla="*/ 12191993 w 12191993"/>
              <a:gd name="connsiteY67" fmla="*/ 6858000 h 6858000"/>
              <a:gd name="connsiteX68" fmla="*/ 9829793 w 12191993"/>
              <a:gd name="connsiteY68" fmla="*/ 6858000 h 6858000"/>
              <a:gd name="connsiteX69" fmla="*/ 6553993 w 12191993"/>
              <a:gd name="connsiteY69" fmla="*/ 6858000 h 6858000"/>
              <a:gd name="connsiteX70" fmla="*/ 0 w 12191993"/>
              <a:gd name="connsiteY70" fmla="*/ 6858000 h 6858000"/>
              <a:gd name="connsiteX71" fmla="*/ 0 w 12191993"/>
              <a:gd name="connsiteY71" fmla="*/ 4 h 6858000"/>
              <a:gd name="connsiteX72" fmla="*/ 6577864 w 12191993"/>
              <a:gd name="connsiteY72" fmla="*/ 4 h 6858000"/>
              <a:gd name="connsiteX73" fmla="*/ 8469189 w 12191993"/>
              <a:gd name="connsiteY73" fmla="*/ 4 h 6858000"/>
              <a:gd name="connsiteX74" fmla="*/ 8469189 w 12191993"/>
              <a:gd name="connsiteY7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36465 w 12191993"/>
              <a:gd name="connsiteY26" fmla="*/ 622422 h 6858000"/>
              <a:gd name="connsiteX27" fmla="*/ 11368811 w 12191993"/>
              <a:gd name="connsiteY27" fmla="*/ 632879 h 6858000"/>
              <a:gd name="connsiteX28" fmla="*/ 11368899 w 12191993"/>
              <a:gd name="connsiteY28" fmla="*/ 632879 h 6858000"/>
              <a:gd name="connsiteX29" fmla="*/ 11368988 w 12191993"/>
              <a:gd name="connsiteY29" fmla="*/ 632968 h 6858000"/>
              <a:gd name="connsiteX30" fmla="*/ 11383255 w 12191993"/>
              <a:gd name="connsiteY30" fmla="*/ 649096 h 6858000"/>
              <a:gd name="connsiteX31" fmla="*/ 11397612 w 12191993"/>
              <a:gd name="connsiteY31" fmla="*/ 632968 h 6858000"/>
              <a:gd name="connsiteX32" fmla="*/ 11483217 w 12191993"/>
              <a:gd name="connsiteY32" fmla="*/ 547451 h 6858000"/>
              <a:gd name="connsiteX33" fmla="*/ 11483217 w 12191993"/>
              <a:gd name="connsiteY33" fmla="*/ 547362 h 6858000"/>
              <a:gd name="connsiteX34" fmla="*/ 11483305 w 12191993"/>
              <a:gd name="connsiteY34" fmla="*/ 547274 h 6858000"/>
              <a:gd name="connsiteX35" fmla="*/ 11759616 w 12191993"/>
              <a:gd name="connsiteY35" fmla="*/ 435703 h 6858000"/>
              <a:gd name="connsiteX36" fmla="*/ 11696254 w 12191993"/>
              <a:gd name="connsiteY36" fmla="*/ 489140 h 6858000"/>
              <a:gd name="connsiteX37" fmla="*/ 11719561 w 12191993"/>
              <a:gd name="connsiteY37" fmla="*/ 515991 h 6858000"/>
              <a:gd name="connsiteX38" fmla="*/ 11758553 w 12191993"/>
              <a:gd name="connsiteY38" fmla="*/ 481784 h 6858000"/>
              <a:gd name="connsiteX39" fmla="*/ 11758553 w 12191993"/>
              <a:gd name="connsiteY39" fmla="*/ 629865 h 6858000"/>
              <a:gd name="connsiteX40" fmla="*/ 11797988 w 12191993"/>
              <a:gd name="connsiteY40" fmla="*/ 629865 h 6858000"/>
              <a:gd name="connsiteX41" fmla="*/ 11797988 w 12191993"/>
              <a:gd name="connsiteY41" fmla="*/ 435703 h 6858000"/>
              <a:gd name="connsiteX42" fmla="*/ 11759616 w 12191993"/>
              <a:gd name="connsiteY42" fmla="*/ 435703 h 6858000"/>
              <a:gd name="connsiteX43" fmla="*/ 11592216 w 12191993"/>
              <a:gd name="connsiteY43" fmla="*/ 434286 h 6858000"/>
              <a:gd name="connsiteX44" fmla="*/ 11565808 w 12191993"/>
              <a:gd name="connsiteY44" fmla="*/ 438008 h 6858000"/>
              <a:gd name="connsiteX45" fmla="*/ 11544628 w 12191993"/>
              <a:gd name="connsiteY45" fmla="*/ 449085 h 6858000"/>
              <a:gd name="connsiteX46" fmla="*/ 11590001 w 12191993"/>
              <a:gd name="connsiteY46" fmla="*/ 472037 h 6858000"/>
              <a:gd name="connsiteX47" fmla="*/ 11606661 w 12191993"/>
              <a:gd name="connsiteY47" fmla="*/ 477620 h 6858000"/>
              <a:gd name="connsiteX48" fmla="*/ 11613750 w 12191993"/>
              <a:gd name="connsiteY48" fmla="*/ 493040 h 6858000"/>
              <a:gd name="connsiteX49" fmla="*/ 11607990 w 12191993"/>
              <a:gd name="connsiteY49" fmla="*/ 508371 h 6858000"/>
              <a:gd name="connsiteX50" fmla="*/ 11596470 w 12191993"/>
              <a:gd name="connsiteY50" fmla="*/ 520157 h 6858000"/>
              <a:gd name="connsiteX51" fmla="*/ 11521233 w 12191993"/>
              <a:gd name="connsiteY51" fmla="*/ 631284 h 6858000"/>
              <a:gd name="connsiteX52" fmla="*/ 11656553 w 12191993"/>
              <a:gd name="connsiteY52" fmla="*/ 631284 h 6858000"/>
              <a:gd name="connsiteX53" fmla="*/ 11656553 w 12191993"/>
              <a:gd name="connsiteY53" fmla="*/ 595128 h 6858000"/>
              <a:gd name="connsiteX54" fmla="*/ 11570593 w 12191993"/>
              <a:gd name="connsiteY54" fmla="*/ 595128 h 6858000"/>
              <a:gd name="connsiteX55" fmla="*/ 11629436 w 12191993"/>
              <a:gd name="connsiteY55" fmla="*/ 544527 h 6858000"/>
              <a:gd name="connsiteX56" fmla="*/ 11647603 w 12191993"/>
              <a:gd name="connsiteY56" fmla="*/ 523081 h 6858000"/>
              <a:gd name="connsiteX57" fmla="*/ 11652920 w 12191993"/>
              <a:gd name="connsiteY57" fmla="*/ 509434 h 6858000"/>
              <a:gd name="connsiteX58" fmla="*/ 11654869 w 12191993"/>
              <a:gd name="connsiteY58" fmla="*/ 492597 h 6858000"/>
              <a:gd name="connsiteX59" fmla="*/ 11636791 w 12191993"/>
              <a:gd name="connsiteY59" fmla="*/ 448997 h 6858000"/>
              <a:gd name="connsiteX60" fmla="*/ 11616852 w 12191993"/>
              <a:gd name="connsiteY60" fmla="*/ 438008 h 6858000"/>
              <a:gd name="connsiteX61" fmla="*/ 11592216 w 12191993"/>
              <a:gd name="connsiteY61" fmla="*/ 434286 h 6858000"/>
              <a:gd name="connsiteX62" fmla="*/ 8469189 w 12191993"/>
              <a:gd name="connsiteY62" fmla="*/ 0 h 6858000"/>
              <a:gd name="connsiteX63" fmla="*/ 12191992 w 12191993"/>
              <a:gd name="connsiteY63" fmla="*/ 0 h 6858000"/>
              <a:gd name="connsiteX64" fmla="*/ 12191992 w 12191993"/>
              <a:gd name="connsiteY64" fmla="*/ 4 h 6858000"/>
              <a:gd name="connsiteX65" fmla="*/ 12191993 w 12191993"/>
              <a:gd name="connsiteY65" fmla="*/ 4 h 6858000"/>
              <a:gd name="connsiteX66" fmla="*/ 12191993 w 12191993"/>
              <a:gd name="connsiteY66" fmla="*/ 6858000 h 6858000"/>
              <a:gd name="connsiteX67" fmla="*/ 9829793 w 12191993"/>
              <a:gd name="connsiteY67" fmla="*/ 6858000 h 6858000"/>
              <a:gd name="connsiteX68" fmla="*/ 6553993 w 12191993"/>
              <a:gd name="connsiteY68" fmla="*/ 6858000 h 6858000"/>
              <a:gd name="connsiteX69" fmla="*/ 0 w 12191993"/>
              <a:gd name="connsiteY69" fmla="*/ 6858000 h 6858000"/>
              <a:gd name="connsiteX70" fmla="*/ 0 w 12191993"/>
              <a:gd name="connsiteY70" fmla="*/ 4 h 6858000"/>
              <a:gd name="connsiteX71" fmla="*/ 6577864 w 12191993"/>
              <a:gd name="connsiteY71" fmla="*/ 4 h 6858000"/>
              <a:gd name="connsiteX72" fmla="*/ 8469189 w 12191993"/>
              <a:gd name="connsiteY72" fmla="*/ 4 h 6858000"/>
              <a:gd name="connsiteX73" fmla="*/ 8469189 w 12191993"/>
              <a:gd name="connsiteY7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36465 w 12191993"/>
              <a:gd name="connsiteY26" fmla="*/ 622422 h 6858000"/>
              <a:gd name="connsiteX27" fmla="*/ 11368811 w 12191993"/>
              <a:gd name="connsiteY27" fmla="*/ 632879 h 6858000"/>
              <a:gd name="connsiteX28" fmla="*/ 11368899 w 12191993"/>
              <a:gd name="connsiteY28" fmla="*/ 632879 h 6858000"/>
              <a:gd name="connsiteX29" fmla="*/ 11368988 w 12191993"/>
              <a:gd name="connsiteY29" fmla="*/ 632968 h 6858000"/>
              <a:gd name="connsiteX30" fmla="*/ 11383255 w 12191993"/>
              <a:gd name="connsiteY30" fmla="*/ 649096 h 6858000"/>
              <a:gd name="connsiteX31" fmla="*/ 11483217 w 12191993"/>
              <a:gd name="connsiteY31" fmla="*/ 547451 h 6858000"/>
              <a:gd name="connsiteX32" fmla="*/ 11483217 w 12191993"/>
              <a:gd name="connsiteY32" fmla="*/ 547362 h 6858000"/>
              <a:gd name="connsiteX33" fmla="*/ 11483305 w 12191993"/>
              <a:gd name="connsiteY33" fmla="*/ 547274 h 6858000"/>
              <a:gd name="connsiteX34" fmla="*/ 11759616 w 12191993"/>
              <a:gd name="connsiteY34" fmla="*/ 435703 h 6858000"/>
              <a:gd name="connsiteX35" fmla="*/ 11696254 w 12191993"/>
              <a:gd name="connsiteY35" fmla="*/ 489140 h 6858000"/>
              <a:gd name="connsiteX36" fmla="*/ 11719561 w 12191993"/>
              <a:gd name="connsiteY36" fmla="*/ 515991 h 6858000"/>
              <a:gd name="connsiteX37" fmla="*/ 11758553 w 12191993"/>
              <a:gd name="connsiteY37" fmla="*/ 481784 h 6858000"/>
              <a:gd name="connsiteX38" fmla="*/ 11758553 w 12191993"/>
              <a:gd name="connsiteY38" fmla="*/ 629865 h 6858000"/>
              <a:gd name="connsiteX39" fmla="*/ 11797988 w 12191993"/>
              <a:gd name="connsiteY39" fmla="*/ 629865 h 6858000"/>
              <a:gd name="connsiteX40" fmla="*/ 11797988 w 12191993"/>
              <a:gd name="connsiteY40" fmla="*/ 435703 h 6858000"/>
              <a:gd name="connsiteX41" fmla="*/ 11759616 w 12191993"/>
              <a:gd name="connsiteY41" fmla="*/ 435703 h 6858000"/>
              <a:gd name="connsiteX42" fmla="*/ 11592216 w 12191993"/>
              <a:gd name="connsiteY42" fmla="*/ 434286 h 6858000"/>
              <a:gd name="connsiteX43" fmla="*/ 11565808 w 12191993"/>
              <a:gd name="connsiteY43" fmla="*/ 438008 h 6858000"/>
              <a:gd name="connsiteX44" fmla="*/ 11544628 w 12191993"/>
              <a:gd name="connsiteY44" fmla="*/ 449085 h 6858000"/>
              <a:gd name="connsiteX45" fmla="*/ 11590001 w 12191993"/>
              <a:gd name="connsiteY45" fmla="*/ 472037 h 6858000"/>
              <a:gd name="connsiteX46" fmla="*/ 11606661 w 12191993"/>
              <a:gd name="connsiteY46" fmla="*/ 477620 h 6858000"/>
              <a:gd name="connsiteX47" fmla="*/ 11613750 w 12191993"/>
              <a:gd name="connsiteY47" fmla="*/ 493040 h 6858000"/>
              <a:gd name="connsiteX48" fmla="*/ 11607990 w 12191993"/>
              <a:gd name="connsiteY48" fmla="*/ 508371 h 6858000"/>
              <a:gd name="connsiteX49" fmla="*/ 11596470 w 12191993"/>
              <a:gd name="connsiteY49" fmla="*/ 520157 h 6858000"/>
              <a:gd name="connsiteX50" fmla="*/ 11521233 w 12191993"/>
              <a:gd name="connsiteY50" fmla="*/ 631284 h 6858000"/>
              <a:gd name="connsiteX51" fmla="*/ 11656553 w 12191993"/>
              <a:gd name="connsiteY51" fmla="*/ 631284 h 6858000"/>
              <a:gd name="connsiteX52" fmla="*/ 11656553 w 12191993"/>
              <a:gd name="connsiteY52" fmla="*/ 595128 h 6858000"/>
              <a:gd name="connsiteX53" fmla="*/ 11570593 w 12191993"/>
              <a:gd name="connsiteY53" fmla="*/ 595128 h 6858000"/>
              <a:gd name="connsiteX54" fmla="*/ 11629436 w 12191993"/>
              <a:gd name="connsiteY54" fmla="*/ 544527 h 6858000"/>
              <a:gd name="connsiteX55" fmla="*/ 11647603 w 12191993"/>
              <a:gd name="connsiteY55" fmla="*/ 523081 h 6858000"/>
              <a:gd name="connsiteX56" fmla="*/ 11652920 w 12191993"/>
              <a:gd name="connsiteY56" fmla="*/ 509434 h 6858000"/>
              <a:gd name="connsiteX57" fmla="*/ 11654869 w 12191993"/>
              <a:gd name="connsiteY57" fmla="*/ 492597 h 6858000"/>
              <a:gd name="connsiteX58" fmla="*/ 11636791 w 12191993"/>
              <a:gd name="connsiteY58" fmla="*/ 448997 h 6858000"/>
              <a:gd name="connsiteX59" fmla="*/ 11616852 w 12191993"/>
              <a:gd name="connsiteY59" fmla="*/ 438008 h 6858000"/>
              <a:gd name="connsiteX60" fmla="*/ 11592216 w 12191993"/>
              <a:gd name="connsiteY60" fmla="*/ 434286 h 6858000"/>
              <a:gd name="connsiteX61" fmla="*/ 8469189 w 12191993"/>
              <a:gd name="connsiteY61" fmla="*/ 0 h 6858000"/>
              <a:gd name="connsiteX62" fmla="*/ 12191992 w 12191993"/>
              <a:gd name="connsiteY62" fmla="*/ 0 h 6858000"/>
              <a:gd name="connsiteX63" fmla="*/ 12191992 w 12191993"/>
              <a:gd name="connsiteY63" fmla="*/ 4 h 6858000"/>
              <a:gd name="connsiteX64" fmla="*/ 12191993 w 12191993"/>
              <a:gd name="connsiteY64" fmla="*/ 4 h 6858000"/>
              <a:gd name="connsiteX65" fmla="*/ 12191993 w 12191993"/>
              <a:gd name="connsiteY65" fmla="*/ 6858000 h 6858000"/>
              <a:gd name="connsiteX66" fmla="*/ 9829793 w 12191993"/>
              <a:gd name="connsiteY66" fmla="*/ 6858000 h 6858000"/>
              <a:gd name="connsiteX67" fmla="*/ 6553993 w 12191993"/>
              <a:gd name="connsiteY67" fmla="*/ 6858000 h 6858000"/>
              <a:gd name="connsiteX68" fmla="*/ 0 w 12191993"/>
              <a:gd name="connsiteY68" fmla="*/ 6858000 h 6858000"/>
              <a:gd name="connsiteX69" fmla="*/ 0 w 12191993"/>
              <a:gd name="connsiteY69" fmla="*/ 4 h 6858000"/>
              <a:gd name="connsiteX70" fmla="*/ 6577864 w 12191993"/>
              <a:gd name="connsiteY70" fmla="*/ 4 h 6858000"/>
              <a:gd name="connsiteX71" fmla="*/ 8469189 w 12191993"/>
              <a:gd name="connsiteY71" fmla="*/ 4 h 6858000"/>
              <a:gd name="connsiteX72" fmla="*/ 8469189 w 12191993"/>
              <a:gd name="connsiteY7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36465 w 12191993"/>
              <a:gd name="connsiteY26" fmla="*/ 622422 h 6858000"/>
              <a:gd name="connsiteX27" fmla="*/ 11368811 w 12191993"/>
              <a:gd name="connsiteY27" fmla="*/ 632879 h 6858000"/>
              <a:gd name="connsiteX28" fmla="*/ 11368899 w 12191993"/>
              <a:gd name="connsiteY28" fmla="*/ 632879 h 6858000"/>
              <a:gd name="connsiteX29" fmla="*/ 11368988 w 12191993"/>
              <a:gd name="connsiteY29" fmla="*/ 632968 h 6858000"/>
              <a:gd name="connsiteX30" fmla="*/ 11483217 w 12191993"/>
              <a:gd name="connsiteY30" fmla="*/ 547451 h 6858000"/>
              <a:gd name="connsiteX31" fmla="*/ 11483217 w 12191993"/>
              <a:gd name="connsiteY31" fmla="*/ 547362 h 6858000"/>
              <a:gd name="connsiteX32" fmla="*/ 11483305 w 12191993"/>
              <a:gd name="connsiteY32" fmla="*/ 547274 h 6858000"/>
              <a:gd name="connsiteX33" fmla="*/ 11759616 w 12191993"/>
              <a:gd name="connsiteY33" fmla="*/ 435703 h 6858000"/>
              <a:gd name="connsiteX34" fmla="*/ 11696254 w 12191993"/>
              <a:gd name="connsiteY34" fmla="*/ 489140 h 6858000"/>
              <a:gd name="connsiteX35" fmla="*/ 11719561 w 12191993"/>
              <a:gd name="connsiteY35" fmla="*/ 515991 h 6858000"/>
              <a:gd name="connsiteX36" fmla="*/ 11758553 w 12191993"/>
              <a:gd name="connsiteY36" fmla="*/ 481784 h 6858000"/>
              <a:gd name="connsiteX37" fmla="*/ 11758553 w 12191993"/>
              <a:gd name="connsiteY37" fmla="*/ 629865 h 6858000"/>
              <a:gd name="connsiteX38" fmla="*/ 11797988 w 12191993"/>
              <a:gd name="connsiteY38" fmla="*/ 629865 h 6858000"/>
              <a:gd name="connsiteX39" fmla="*/ 11797988 w 12191993"/>
              <a:gd name="connsiteY39" fmla="*/ 435703 h 6858000"/>
              <a:gd name="connsiteX40" fmla="*/ 11759616 w 12191993"/>
              <a:gd name="connsiteY40" fmla="*/ 435703 h 6858000"/>
              <a:gd name="connsiteX41" fmla="*/ 11592216 w 12191993"/>
              <a:gd name="connsiteY41" fmla="*/ 434286 h 6858000"/>
              <a:gd name="connsiteX42" fmla="*/ 11565808 w 12191993"/>
              <a:gd name="connsiteY42" fmla="*/ 438008 h 6858000"/>
              <a:gd name="connsiteX43" fmla="*/ 11544628 w 12191993"/>
              <a:gd name="connsiteY43" fmla="*/ 449085 h 6858000"/>
              <a:gd name="connsiteX44" fmla="*/ 11590001 w 12191993"/>
              <a:gd name="connsiteY44" fmla="*/ 472037 h 6858000"/>
              <a:gd name="connsiteX45" fmla="*/ 11606661 w 12191993"/>
              <a:gd name="connsiteY45" fmla="*/ 477620 h 6858000"/>
              <a:gd name="connsiteX46" fmla="*/ 11613750 w 12191993"/>
              <a:gd name="connsiteY46" fmla="*/ 493040 h 6858000"/>
              <a:gd name="connsiteX47" fmla="*/ 11607990 w 12191993"/>
              <a:gd name="connsiteY47" fmla="*/ 508371 h 6858000"/>
              <a:gd name="connsiteX48" fmla="*/ 11596470 w 12191993"/>
              <a:gd name="connsiteY48" fmla="*/ 520157 h 6858000"/>
              <a:gd name="connsiteX49" fmla="*/ 11521233 w 12191993"/>
              <a:gd name="connsiteY49" fmla="*/ 631284 h 6858000"/>
              <a:gd name="connsiteX50" fmla="*/ 11656553 w 12191993"/>
              <a:gd name="connsiteY50" fmla="*/ 631284 h 6858000"/>
              <a:gd name="connsiteX51" fmla="*/ 11656553 w 12191993"/>
              <a:gd name="connsiteY51" fmla="*/ 595128 h 6858000"/>
              <a:gd name="connsiteX52" fmla="*/ 11570593 w 12191993"/>
              <a:gd name="connsiteY52" fmla="*/ 595128 h 6858000"/>
              <a:gd name="connsiteX53" fmla="*/ 11629436 w 12191993"/>
              <a:gd name="connsiteY53" fmla="*/ 544527 h 6858000"/>
              <a:gd name="connsiteX54" fmla="*/ 11647603 w 12191993"/>
              <a:gd name="connsiteY54" fmla="*/ 523081 h 6858000"/>
              <a:gd name="connsiteX55" fmla="*/ 11652920 w 12191993"/>
              <a:gd name="connsiteY55" fmla="*/ 509434 h 6858000"/>
              <a:gd name="connsiteX56" fmla="*/ 11654869 w 12191993"/>
              <a:gd name="connsiteY56" fmla="*/ 492597 h 6858000"/>
              <a:gd name="connsiteX57" fmla="*/ 11636791 w 12191993"/>
              <a:gd name="connsiteY57" fmla="*/ 448997 h 6858000"/>
              <a:gd name="connsiteX58" fmla="*/ 11616852 w 12191993"/>
              <a:gd name="connsiteY58" fmla="*/ 438008 h 6858000"/>
              <a:gd name="connsiteX59" fmla="*/ 11592216 w 12191993"/>
              <a:gd name="connsiteY59" fmla="*/ 434286 h 6858000"/>
              <a:gd name="connsiteX60" fmla="*/ 8469189 w 12191993"/>
              <a:gd name="connsiteY60" fmla="*/ 0 h 6858000"/>
              <a:gd name="connsiteX61" fmla="*/ 12191992 w 12191993"/>
              <a:gd name="connsiteY61" fmla="*/ 0 h 6858000"/>
              <a:gd name="connsiteX62" fmla="*/ 12191992 w 12191993"/>
              <a:gd name="connsiteY62" fmla="*/ 4 h 6858000"/>
              <a:gd name="connsiteX63" fmla="*/ 12191993 w 12191993"/>
              <a:gd name="connsiteY63" fmla="*/ 4 h 6858000"/>
              <a:gd name="connsiteX64" fmla="*/ 12191993 w 12191993"/>
              <a:gd name="connsiteY64" fmla="*/ 6858000 h 6858000"/>
              <a:gd name="connsiteX65" fmla="*/ 9829793 w 12191993"/>
              <a:gd name="connsiteY65" fmla="*/ 6858000 h 6858000"/>
              <a:gd name="connsiteX66" fmla="*/ 6553993 w 12191993"/>
              <a:gd name="connsiteY66" fmla="*/ 6858000 h 6858000"/>
              <a:gd name="connsiteX67" fmla="*/ 0 w 12191993"/>
              <a:gd name="connsiteY67" fmla="*/ 6858000 h 6858000"/>
              <a:gd name="connsiteX68" fmla="*/ 0 w 12191993"/>
              <a:gd name="connsiteY68" fmla="*/ 4 h 6858000"/>
              <a:gd name="connsiteX69" fmla="*/ 6577864 w 12191993"/>
              <a:gd name="connsiteY69" fmla="*/ 4 h 6858000"/>
              <a:gd name="connsiteX70" fmla="*/ 8469189 w 12191993"/>
              <a:gd name="connsiteY70" fmla="*/ 4 h 6858000"/>
              <a:gd name="connsiteX71" fmla="*/ 8469189 w 12191993"/>
              <a:gd name="connsiteY71"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68811 w 12191993"/>
              <a:gd name="connsiteY26" fmla="*/ 632879 h 6858000"/>
              <a:gd name="connsiteX27" fmla="*/ 11368899 w 12191993"/>
              <a:gd name="connsiteY27" fmla="*/ 632879 h 6858000"/>
              <a:gd name="connsiteX28" fmla="*/ 11368988 w 12191993"/>
              <a:gd name="connsiteY28" fmla="*/ 632968 h 6858000"/>
              <a:gd name="connsiteX29" fmla="*/ 11483217 w 12191993"/>
              <a:gd name="connsiteY29" fmla="*/ 547451 h 6858000"/>
              <a:gd name="connsiteX30" fmla="*/ 11483217 w 12191993"/>
              <a:gd name="connsiteY30" fmla="*/ 547362 h 6858000"/>
              <a:gd name="connsiteX31" fmla="*/ 11483305 w 12191993"/>
              <a:gd name="connsiteY31" fmla="*/ 547274 h 6858000"/>
              <a:gd name="connsiteX32" fmla="*/ 11759616 w 12191993"/>
              <a:gd name="connsiteY32" fmla="*/ 435703 h 6858000"/>
              <a:gd name="connsiteX33" fmla="*/ 11696254 w 12191993"/>
              <a:gd name="connsiteY33" fmla="*/ 489140 h 6858000"/>
              <a:gd name="connsiteX34" fmla="*/ 11719561 w 12191993"/>
              <a:gd name="connsiteY34" fmla="*/ 515991 h 6858000"/>
              <a:gd name="connsiteX35" fmla="*/ 11758553 w 12191993"/>
              <a:gd name="connsiteY35" fmla="*/ 481784 h 6858000"/>
              <a:gd name="connsiteX36" fmla="*/ 11758553 w 12191993"/>
              <a:gd name="connsiteY36" fmla="*/ 629865 h 6858000"/>
              <a:gd name="connsiteX37" fmla="*/ 11797988 w 12191993"/>
              <a:gd name="connsiteY37" fmla="*/ 629865 h 6858000"/>
              <a:gd name="connsiteX38" fmla="*/ 11797988 w 12191993"/>
              <a:gd name="connsiteY38" fmla="*/ 435703 h 6858000"/>
              <a:gd name="connsiteX39" fmla="*/ 11759616 w 12191993"/>
              <a:gd name="connsiteY39" fmla="*/ 435703 h 6858000"/>
              <a:gd name="connsiteX40" fmla="*/ 11592216 w 12191993"/>
              <a:gd name="connsiteY40" fmla="*/ 434286 h 6858000"/>
              <a:gd name="connsiteX41" fmla="*/ 11565808 w 12191993"/>
              <a:gd name="connsiteY41" fmla="*/ 438008 h 6858000"/>
              <a:gd name="connsiteX42" fmla="*/ 11544628 w 12191993"/>
              <a:gd name="connsiteY42" fmla="*/ 449085 h 6858000"/>
              <a:gd name="connsiteX43" fmla="*/ 11590001 w 12191993"/>
              <a:gd name="connsiteY43" fmla="*/ 472037 h 6858000"/>
              <a:gd name="connsiteX44" fmla="*/ 11606661 w 12191993"/>
              <a:gd name="connsiteY44" fmla="*/ 477620 h 6858000"/>
              <a:gd name="connsiteX45" fmla="*/ 11613750 w 12191993"/>
              <a:gd name="connsiteY45" fmla="*/ 493040 h 6858000"/>
              <a:gd name="connsiteX46" fmla="*/ 11607990 w 12191993"/>
              <a:gd name="connsiteY46" fmla="*/ 508371 h 6858000"/>
              <a:gd name="connsiteX47" fmla="*/ 11596470 w 12191993"/>
              <a:gd name="connsiteY47" fmla="*/ 520157 h 6858000"/>
              <a:gd name="connsiteX48" fmla="*/ 11521233 w 12191993"/>
              <a:gd name="connsiteY48" fmla="*/ 631284 h 6858000"/>
              <a:gd name="connsiteX49" fmla="*/ 11656553 w 12191993"/>
              <a:gd name="connsiteY49" fmla="*/ 631284 h 6858000"/>
              <a:gd name="connsiteX50" fmla="*/ 11656553 w 12191993"/>
              <a:gd name="connsiteY50" fmla="*/ 595128 h 6858000"/>
              <a:gd name="connsiteX51" fmla="*/ 11570593 w 12191993"/>
              <a:gd name="connsiteY51" fmla="*/ 595128 h 6858000"/>
              <a:gd name="connsiteX52" fmla="*/ 11629436 w 12191993"/>
              <a:gd name="connsiteY52" fmla="*/ 544527 h 6858000"/>
              <a:gd name="connsiteX53" fmla="*/ 11647603 w 12191993"/>
              <a:gd name="connsiteY53" fmla="*/ 523081 h 6858000"/>
              <a:gd name="connsiteX54" fmla="*/ 11652920 w 12191993"/>
              <a:gd name="connsiteY54" fmla="*/ 509434 h 6858000"/>
              <a:gd name="connsiteX55" fmla="*/ 11654869 w 12191993"/>
              <a:gd name="connsiteY55" fmla="*/ 492597 h 6858000"/>
              <a:gd name="connsiteX56" fmla="*/ 11636791 w 12191993"/>
              <a:gd name="connsiteY56" fmla="*/ 448997 h 6858000"/>
              <a:gd name="connsiteX57" fmla="*/ 11616852 w 12191993"/>
              <a:gd name="connsiteY57" fmla="*/ 438008 h 6858000"/>
              <a:gd name="connsiteX58" fmla="*/ 11592216 w 12191993"/>
              <a:gd name="connsiteY58" fmla="*/ 434286 h 6858000"/>
              <a:gd name="connsiteX59" fmla="*/ 8469189 w 12191993"/>
              <a:gd name="connsiteY59" fmla="*/ 0 h 6858000"/>
              <a:gd name="connsiteX60" fmla="*/ 12191992 w 12191993"/>
              <a:gd name="connsiteY60" fmla="*/ 0 h 6858000"/>
              <a:gd name="connsiteX61" fmla="*/ 12191992 w 12191993"/>
              <a:gd name="connsiteY61" fmla="*/ 4 h 6858000"/>
              <a:gd name="connsiteX62" fmla="*/ 12191993 w 12191993"/>
              <a:gd name="connsiteY62" fmla="*/ 4 h 6858000"/>
              <a:gd name="connsiteX63" fmla="*/ 12191993 w 12191993"/>
              <a:gd name="connsiteY63" fmla="*/ 6858000 h 6858000"/>
              <a:gd name="connsiteX64" fmla="*/ 9829793 w 12191993"/>
              <a:gd name="connsiteY64" fmla="*/ 6858000 h 6858000"/>
              <a:gd name="connsiteX65" fmla="*/ 6553993 w 12191993"/>
              <a:gd name="connsiteY65" fmla="*/ 6858000 h 6858000"/>
              <a:gd name="connsiteX66" fmla="*/ 0 w 12191993"/>
              <a:gd name="connsiteY66" fmla="*/ 6858000 h 6858000"/>
              <a:gd name="connsiteX67" fmla="*/ 0 w 12191993"/>
              <a:gd name="connsiteY67" fmla="*/ 4 h 6858000"/>
              <a:gd name="connsiteX68" fmla="*/ 6577864 w 12191993"/>
              <a:gd name="connsiteY68" fmla="*/ 4 h 6858000"/>
              <a:gd name="connsiteX69" fmla="*/ 8469189 w 12191993"/>
              <a:gd name="connsiteY69" fmla="*/ 4 h 6858000"/>
              <a:gd name="connsiteX70" fmla="*/ 8469189 w 12191993"/>
              <a:gd name="connsiteY70"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308195 w 12191993"/>
              <a:gd name="connsiteY15" fmla="*/ 637309 h 6858000"/>
              <a:gd name="connsiteX16" fmla="*/ 11410904 w 12191993"/>
              <a:gd name="connsiteY16" fmla="*/ 554363 h 6858000"/>
              <a:gd name="connsiteX17" fmla="*/ 11396636 w 12191993"/>
              <a:gd name="connsiteY17" fmla="*/ 544083 h 6858000"/>
              <a:gd name="connsiteX18" fmla="*/ 11383166 w 12191993"/>
              <a:gd name="connsiteY18" fmla="*/ 550463 h 6858000"/>
              <a:gd name="connsiteX19" fmla="*/ 11365708 w 12191993"/>
              <a:gd name="connsiteY19" fmla="*/ 533006 h 6858000"/>
              <a:gd name="connsiteX20" fmla="*/ 11368455 w 12191993"/>
              <a:gd name="connsiteY20" fmla="*/ 523701 h 6858000"/>
              <a:gd name="connsiteX21" fmla="*/ 11354188 w 12191993"/>
              <a:gd name="connsiteY21" fmla="*/ 513421 h 6858000"/>
              <a:gd name="connsiteX22" fmla="*/ 11483305 w 12191993"/>
              <a:gd name="connsiteY22" fmla="*/ 547274 h 6858000"/>
              <a:gd name="connsiteX23" fmla="*/ 11444579 w 12191993"/>
              <a:gd name="connsiteY23" fmla="*/ 482937 h 6858000"/>
              <a:gd name="connsiteX24" fmla="*/ 11462480 w 12191993"/>
              <a:gd name="connsiteY24" fmla="*/ 533006 h 6858000"/>
              <a:gd name="connsiteX25" fmla="*/ 11383433 w 12191993"/>
              <a:gd name="connsiteY25" fmla="*/ 612054 h 6858000"/>
              <a:gd name="connsiteX26" fmla="*/ 11368811 w 12191993"/>
              <a:gd name="connsiteY26" fmla="*/ 632879 h 6858000"/>
              <a:gd name="connsiteX27" fmla="*/ 11368899 w 12191993"/>
              <a:gd name="connsiteY27" fmla="*/ 632879 h 6858000"/>
              <a:gd name="connsiteX28" fmla="*/ 11483217 w 12191993"/>
              <a:gd name="connsiteY28" fmla="*/ 547451 h 6858000"/>
              <a:gd name="connsiteX29" fmla="*/ 11483217 w 12191993"/>
              <a:gd name="connsiteY29" fmla="*/ 547362 h 6858000"/>
              <a:gd name="connsiteX30" fmla="*/ 11483305 w 12191993"/>
              <a:gd name="connsiteY30" fmla="*/ 547274 h 6858000"/>
              <a:gd name="connsiteX31" fmla="*/ 11759616 w 12191993"/>
              <a:gd name="connsiteY31" fmla="*/ 435703 h 6858000"/>
              <a:gd name="connsiteX32" fmla="*/ 11696254 w 12191993"/>
              <a:gd name="connsiteY32" fmla="*/ 489140 h 6858000"/>
              <a:gd name="connsiteX33" fmla="*/ 11719561 w 12191993"/>
              <a:gd name="connsiteY33" fmla="*/ 515991 h 6858000"/>
              <a:gd name="connsiteX34" fmla="*/ 11758553 w 12191993"/>
              <a:gd name="connsiteY34" fmla="*/ 481784 h 6858000"/>
              <a:gd name="connsiteX35" fmla="*/ 11758553 w 12191993"/>
              <a:gd name="connsiteY35" fmla="*/ 629865 h 6858000"/>
              <a:gd name="connsiteX36" fmla="*/ 11797988 w 12191993"/>
              <a:gd name="connsiteY36" fmla="*/ 629865 h 6858000"/>
              <a:gd name="connsiteX37" fmla="*/ 11797988 w 12191993"/>
              <a:gd name="connsiteY37" fmla="*/ 435703 h 6858000"/>
              <a:gd name="connsiteX38" fmla="*/ 11759616 w 12191993"/>
              <a:gd name="connsiteY38" fmla="*/ 435703 h 6858000"/>
              <a:gd name="connsiteX39" fmla="*/ 11592216 w 12191993"/>
              <a:gd name="connsiteY39" fmla="*/ 434286 h 6858000"/>
              <a:gd name="connsiteX40" fmla="*/ 11565808 w 12191993"/>
              <a:gd name="connsiteY40" fmla="*/ 438008 h 6858000"/>
              <a:gd name="connsiteX41" fmla="*/ 11544628 w 12191993"/>
              <a:gd name="connsiteY41" fmla="*/ 449085 h 6858000"/>
              <a:gd name="connsiteX42" fmla="*/ 11590001 w 12191993"/>
              <a:gd name="connsiteY42" fmla="*/ 472037 h 6858000"/>
              <a:gd name="connsiteX43" fmla="*/ 11606661 w 12191993"/>
              <a:gd name="connsiteY43" fmla="*/ 477620 h 6858000"/>
              <a:gd name="connsiteX44" fmla="*/ 11613750 w 12191993"/>
              <a:gd name="connsiteY44" fmla="*/ 493040 h 6858000"/>
              <a:gd name="connsiteX45" fmla="*/ 11607990 w 12191993"/>
              <a:gd name="connsiteY45" fmla="*/ 508371 h 6858000"/>
              <a:gd name="connsiteX46" fmla="*/ 11596470 w 12191993"/>
              <a:gd name="connsiteY46" fmla="*/ 520157 h 6858000"/>
              <a:gd name="connsiteX47" fmla="*/ 11521233 w 12191993"/>
              <a:gd name="connsiteY47" fmla="*/ 631284 h 6858000"/>
              <a:gd name="connsiteX48" fmla="*/ 11656553 w 12191993"/>
              <a:gd name="connsiteY48" fmla="*/ 631284 h 6858000"/>
              <a:gd name="connsiteX49" fmla="*/ 11656553 w 12191993"/>
              <a:gd name="connsiteY49" fmla="*/ 595128 h 6858000"/>
              <a:gd name="connsiteX50" fmla="*/ 11570593 w 12191993"/>
              <a:gd name="connsiteY50" fmla="*/ 595128 h 6858000"/>
              <a:gd name="connsiteX51" fmla="*/ 11629436 w 12191993"/>
              <a:gd name="connsiteY51" fmla="*/ 544527 h 6858000"/>
              <a:gd name="connsiteX52" fmla="*/ 11647603 w 12191993"/>
              <a:gd name="connsiteY52" fmla="*/ 523081 h 6858000"/>
              <a:gd name="connsiteX53" fmla="*/ 11652920 w 12191993"/>
              <a:gd name="connsiteY53" fmla="*/ 509434 h 6858000"/>
              <a:gd name="connsiteX54" fmla="*/ 11654869 w 12191993"/>
              <a:gd name="connsiteY54" fmla="*/ 492597 h 6858000"/>
              <a:gd name="connsiteX55" fmla="*/ 11636791 w 12191993"/>
              <a:gd name="connsiteY55" fmla="*/ 448997 h 6858000"/>
              <a:gd name="connsiteX56" fmla="*/ 11616852 w 12191993"/>
              <a:gd name="connsiteY56" fmla="*/ 438008 h 6858000"/>
              <a:gd name="connsiteX57" fmla="*/ 11592216 w 12191993"/>
              <a:gd name="connsiteY57" fmla="*/ 434286 h 6858000"/>
              <a:gd name="connsiteX58" fmla="*/ 8469189 w 12191993"/>
              <a:gd name="connsiteY58" fmla="*/ 0 h 6858000"/>
              <a:gd name="connsiteX59" fmla="*/ 12191992 w 12191993"/>
              <a:gd name="connsiteY59" fmla="*/ 0 h 6858000"/>
              <a:gd name="connsiteX60" fmla="*/ 12191992 w 12191993"/>
              <a:gd name="connsiteY60" fmla="*/ 4 h 6858000"/>
              <a:gd name="connsiteX61" fmla="*/ 12191993 w 12191993"/>
              <a:gd name="connsiteY61" fmla="*/ 4 h 6858000"/>
              <a:gd name="connsiteX62" fmla="*/ 12191993 w 12191993"/>
              <a:gd name="connsiteY62" fmla="*/ 6858000 h 6858000"/>
              <a:gd name="connsiteX63" fmla="*/ 9829793 w 12191993"/>
              <a:gd name="connsiteY63" fmla="*/ 6858000 h 6858000"/>
              <a:gd name="connsiteX64" fmla="*/ 6553993 w 12191993"/>
              <a:gd name="connsiteY64" fmla="*/ 6858000 h 6858000"/>
              <a:gd name="connsiteX65" fmla="*/ 0 w 12191993"/>
              <a:gd name="connsiteY65" fmla="*/ 6858000 h 6858000"/>
              <a:gd name="connsiteX66" fmla="*/ 0 w 12191993"/>
              <a:gd name="connsiteY66" fmla="*/ 4 h 6858000"/>
              <a:gd name="connsiteX67" fmla="*/ 6577864 w 12191993"/>
              <a:gd name="connsiteY67" fmla="*/ 4 h 6858000"/>
              <a:gd name="connsiteX68" fmla="*/ 8469189 w 12191993"/>
              <a:gd name="connsiteY68" fmla="*/ 4 h 6858000"/>
              <a:gd name="connsiteX69" fmla="*/ 8469189 w 12191993"/>
              <a:gd name="connsiteY6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305 w 12191993"/>
              <a:gd name="connsiteY21" fmla="*/ 547274 h 6858000"/>
              <a:gd name="connsiteX22" fmla="*/ 11444579 w 12191993"/>
              <a:gd name="connsiteY22" fmla="*/ 482937 h 6858000"/>
              <a:gd name="connsiteX23" fmla="*/ 11462480 w 12191993"/>
              <a:gd name="connsiteY23" fmla="*/ 533006 h 6858000"/>
              <a:gd name="connsiteX24" fmla="*/ 11383433 w 12191993"/>
              <a:gd name="connsiteY24" fmla="*/ 612054 h 6858000"/>
              <a:gd name="connsiteX25" fmla="*/ 11368811 w 12191993"/>
              <a:gd name="connsiteY25" fmla="*/ 632879 h 6858000"/>
              <a:gd name="connsiteX26" fmla="*/ 11368899 w 12191993"/>
              <a:gd name="connsiteY26" fmla="*/ 632879 h 6858000"/>
              <a:gd name="connsiteX27" fmla="*/ 11483217 w 12191993"/>
              <a:gd name="connsiteY27" fmla="*/ 547451 h 6858000"/>
              <a:gd name="connsiteX28" fmla="*/ 11483217 w 12191993"/>
              <a:gd name="connsiteY28" fmla="*/ 547362 h 6858000"/>
              <a:gd name="connsiteX29" fmla="*/ 11483305 w 12191993"/>
              <a:gd name="connsiteY29" fmla="*/ 547274 h 6858000"/>
              <a:gd name="connsiteX30" fmla="*/ 11759616 w 12191993"/>
              <a:gd name="connsiteY30" fmla="*/ 435703 h 6858000"/>
              <a:gd name="connsiteX31" fmla="*/ 11696254 w 12191993"/>
              <a:gd name="connsiteY31" fmla="*/ 489140 h 6858000"/>
              <a:gd name="connsiteX32" fmla="*/ 11719561 w 12191993"/>
              <a:gd name="connsiteY32" fmla="*/ 515991 h 6858000"/>
              <a:gd name="connsiteX33" fmla="*/ 11758553 w 12191993"/>
              <a:gd name="connsiteY33" fmla="*/ 481784 h 6858000"/>
              <a:gd name="connsiteX34" fmla="*/ 11758553 w 12191993"/>
              <a:gd name="connsiteY34" fmla="*/ 629865 h 6858000"/>
              <a:gd name="connsiteX35" fmla="*/ 11797988 w 12191993"/>
              <a:gd name="connsiteY35" fmla="*/ 629865 h 6858000"/>
              <a:gd name="connsiteX36" fmla="*/ 11797988 w 12191993"/>
              <a:gd name="connsiteY36" fmla="*/ 435703 h 6858000"/>
              <a:gd name="connsiteX37" fmla="*/ 11759616 w 12191993"/>
              <a:gd name="connsiteY37" fmla="*/ 435703 h 6858000"/>
              <a:gd name="connsiteX38" fmla="*/ 11592216 w 12191993"/>
              <a:gd name="connsiteY38" fmla="*/ 434286 h 6858000"/>
              <a:gd name="connsiteX39" fmla="*/ 11565808 w 12191993"/>
              <a:gd name="connsiteY39" fmla="*/ 438008 h 6858000"/>
              <a:gd name="connsiteX40" fmla="*/ 11544628 w 12191993"/>
              <a:gd name="connsiteY40" fmla="*/ 449085 h 6858000"/>
              <a:gd name="connsiteX41" fmla="*/ 11590001 w 12191993"/>
              <a:gd name="connsiteY41" fmla="*/ 472037 h 6858000"/>
              <a:gd name="connsiteX42" fmla="*/ 11606661 w 12191993"/>
              <a:gd name="connsiteY42" fmla="*/ 477620 h 6858000"/>
              <a:gd name="connsiteX43" fmla="*/ 11613750 w 12191993"/>
              <a:gd name="connsiteY43" fmla="*/ 493040 h 6858000"/>
              <a:gd name="connsiteX44" fmla="*/ 11607990 w 12191993"/>
              <a:gd name="connsiteY44" fmla="*/ 508371 h 6858000"/>
              <a:gd name="connsiteX45" fmla="*/ 11596470 w 12191993"/>
              <a:gd name="connsiteY45" fmla="*/ 520157 h 6858000"/>
              <a:gd name="connsiteX46" fmla="*/ 11521233 w 12191993"/>
              <a:gd name="connsiteY46" fmla="*/ 631284 h 6858000"/>
              <a:gd name="connsiteX47" fmla="*/ 11656553 w 12191993"/>
              <a:gd name="connsiteY47" fmla="*/ 631284 h 6858000"/>
              <a:gd name="connsiteX48" fmla="*/ 11656553 w 12191993"/>
              <a:gd name="connsiteY48" fmla="*/ 595128 h 6858000"/>
              <a:gd name="connsiteX49" fmla="*/ 11570593 w 12191993"/>
              <a:gd name="connsiteY49" fmla="*/ 595128 h 6858000"/>
              <a:gd name="connsiteX50" fmla="*/ 11629436 w 12191993"/>
              <a:gd name="connsiteY50" fmla="*/ 544527 h 6858000"/>
              <a:gd name="connsiteX51" fmla="*/ 11647603 w 12191993"/>
              <a:gd name="connsiteY51" fmla="*/ 523081 h 6858000"/>
              <a:gd name="connsiteX52" fmla="*/ 11652920 w 12191993"/>
              <a:gd name="connsiteY52" fmla="*/ 509434 h 6858000"/>
              <a:gd name="connsiteX53" fmla="*/ 11654869 w 12191993"/>
              <a:gd name="connsiteY53" fmla="*/ 492597 h 6858000"/>
              <a:gd name="connsiteX54" fmla="*/ 11636791 w 12191993"/>
              <a:gd name="connsiteY54" fmla="*/ 448997 h 6858000"/>
              <a:gd name="connsiteX55" fmla="*/ 11616852 w 12191993"/>
              <a:gd name="connsiteY55" fmla="*/ 438008 h 6858000"/>
              <a:gd name="connsiteX56" fmla="*/ 11592216 w 12191993"/>
              <a:gd name="connsiteY56" fmla="*/ 434286 h 6858000"/>
              <a:gd name="connsiteX57" fmla="*/ 8469189 w 12191993"/>
              <a:gd name="connsiteY57" fmla="*/ 0 h 6858000"/>
              <a:gd name="connsiteX58" fmla="*/ 12191992 w 12191993"/>
              <a:gd name="connsiteY58" fmla="*/ 0 h 6858000"/>
              <a:gd name="connsiteX59" fmla="*/ 12191992 w 12191993"/>
              <a:gd name="connsiteY59" fmla="*/ 4 h 6858000"/>
              <a:gd name="connsiteX60" fmla="*/ 12191993 w 12191993"/>
              <a:gd name="connsiteY60" fmla="*/ 4 h 6858000"/>
              <a:gd name="connsiteX61" fmla="*/ 12191993 w 12191993"/>
              <a:gd name="connsiteY61" fmla="*/ 6858000 h 6858000"/>
              <a:gd name="connsiteX62" fmla="*/ 9829793 w 12191993"/>
              <a:gd name="connsiteY62" fmla="*/ 6858000 h 6858000"/>
              <a:gd name="connsiteX63" fmla="*/ 6553993 w 12191993"/>
              <a:gd name="connsiteY63" fmla="*/ 6858000 h 6858000"/>
              <a:gd name="connsiteX64" fmla="*/ 0 w 12191993"/>
              <a:gd name="connsiteY64" fmla="*/ 6858000 h 6858000"/>
              <a:gd name="connsiteX65" fmla="*/ 0 w 12191993"/>
              <a:gd name="connsiteY65" fmla="*/ 4 h 6858000"/>
              <a:gd name="connsiteX66" fmla="*/ 6577864 w 12191993"/>
              <a:gd name="connsiteY66" fmla="*/ 4 h 6858000"/>
              <a:gd name="connsiteX67" fmla="*/ 8469189 w 12191993"/>
              <a:gd name="connsiteY67" fmla="*/ 4 h 6858000"/>
              <a:gd name="connsiteX68" fmla="*/ 8469189 w 12191993"/>
              <a:gd name="connsiteY6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305 w 12191993"/>
              <a:gd name="connsiteY21" fmla="*/ 547274 h 6858000"/>
              <a:gd name="connsiteX22" fmla="*/ 11444579 w 12191993"/>
              <a:gd name="connsiteY22" fmla="*/ 482937 h 6858000"/>
              <a:gd name="connsiteX23" fmla="*/ 11462480 w 12191993"/>
              <a:gd name="connsiteY23" fmla="*/ 533006 h 6858000"/>
              <a:gd name="connsiteX24" fmla="*/ 11383433 w 12191993"/>
              <a:gd name="connsiteY24" fmla="*/ 612054 h 6858000"/>
              <a:gd name="connsiteX25" fmla="*/ 11368811 w 12191993"/>
              <a:gd name="connsiteY25" fmla="*/ 632879 h 6858000"/>
              <a:gd name="connsiteX26" fmla="*/ 11483217 w 12191993"/>
              <a:gd name="connsiteY26" fmla="*/ 547451 h 6858000"/>
              <a:gd name="connsiteX27" fmla="*/ 11483217 w 12191993"/>
              <a:gd name="connsiteY27" fmla="*/ 547362 h 6858000"/>
              <a:gd name="connsiteX28" fmla="*/ 11483305 w 12191993"/>
              <a:gd name="connsiteY28" fmla="*/ 547274 h 6858000"/>
              <a:gd name="connsiteX29" fmla="*/ 11759616 w 12191993"/>
              <a:gd name="connsiteY29" fmla="*/ 435703 h 6858000"/>
              <a:gd name="connsiteX30" fmla="*/ 11696254 w 12191993"/>
              <a:gd name="connsiteY30" fmla="*/ 489140 h 6858000"/>
              <a:gd name="connsiteX31" fmla="*/ 11719561 w 12191993"/>
              <a:gd name="connsiteY31" fmla="*/ 515991 h 6858000"/>
              <a:gd name="connsiteX32" fmla="*/ 11758553 w 12191993"/>
              <a:gd name="connsiteY32" fmla="*/ 481784 h 6858000"/>
              <a:gd name="connsiteX33" fmla="*/ 11758553 w 12191993"/>
              <a:gd name="connsiteY33" fmla="*/ 629865 h 6858000"/>
              <a:gd name="connsiteX34" fmla="*/ 11797988 w 12191993"/>
              <a:gd name="connsiteY34" fmla="*/ 629865 h 6858000"/>
              <a:gd name="connsiteX35" fmla="*/ 11797988 w 12191993"/>
              <a:gd name="connsiteY35" fmla="*/ 435703 h 6858000"/>
              <a:gd name="connsiteX36" fmla="*/ 11759616 w 12191993"/>
              <a:gd name="connsiteY36" fmla="*/ 435703 h 6858000"/>
              <a:gd name="connsiteX37" fmla="*/ 11592216 w 12191993"/>
              <a:gd name="connsiteY37" fmla="*/ 434286 h 6858000"/>
              <a:gd name="connsiteX38" fmla="*/ 11565808 w 12191993"/>
              <a:gd name="connsiteY38" fmla="*/ 438008 h 6858000"/>
              <a:gd name="connsiteX39" fmla="*/ 11544628 w 12191993"/>
              <a:gd name="connsiteY39" fmla="*/ 449085 h 6858000"/>
              <a:gd name="connsiteX40" fmla="*/ 11590001 w 12191993"/>
              <a:gd name="connsiteY40" fmla="*/ 472037 h 6858000"/>
              <a:gd name="connsiteX41" fmla="*/ 11606661 w 12191993"/>
              <a:gd name="connsiteY41" fmla="*/ 477620 h 6858000"/>
              <a:gd name="connsiteX42" fmla="*/ 11613750 w 12191993"/>
              <a:gd name="connsiteY42" fmla="*/ 493040 h 6858000"/>
              <a:gd name="connsiteX43" fmla="*/ 11607990 w 12191993"/>
              <a:gd name="connsiteY43" fmla="*/ 508371 h 6858000"/>
              <a:gd name="connsiteX44" fmla="*/ 11596470 w 12191993"/>
              <a:gd name="connsiteY44" fmla="*/ 520157 h 6858000"/>
              <a:gd name="connsiteX45" fmla="*/ 11521233 w 12191993"/>
              <a:gd name="connsiteY45" fmla="*/ 631284 h 6858000"/>
              <a:gd name="connsiteX46" fmla="*/ 11656553 w 12191993"/>
              <a:gd name="connsiteY46" fmla="*/ 631284 h 6858000"/>
              <a:gd name="connsiteX47" fmla="*/ 11656553 w 12191993"/>
              <a:gd name="connsiteY47" fmla="*/ 595128 h 6858000"/>
              <a:gd name="connsiteX48" fmla="*/ 11570593 w 12191993"/>
              <a:gd name="connsiteY48" fmla="*/ 595128 h 6858000"/>
              <a:gd name="connsiteX49" fmla="*/ 11629436 w 12191993"/>
              <a:gd name="connsiteY49" fmla="*/ 544527 h 6858000"/>
              <a:gd name="connsiteX50" fmla="*/ 11647603 w 12191993"/>
              <a:gd name="connsiteY50" fmla="*/ 523081 h 6858000"/>
              <a:gd name="connsiteX51" fmla="*/ 11652920 w 12191993"/>
              <a:gd name="connsiteY51" fmla="*/ 509434 h 6858000"/>
              <a:gd name="connsiteX52" fmla="*/ 11654869 w 12191993"/>
              <a:gd name="connsiteY52" fmla="*/ 492597 h 6858000"/>
              <a:gd name="connsiteX53" fmla="*/ 11636791 w 12191993"/>
              <a:gd name="connsiteY53" fmla="*/ 448997 h 6858000"/>
              <a:gd name="connsiteX54" fmla="*/ 11616852 w 12191993"/>
              <a:gd name="connsiteY54" fmla="*/ 438008 h 6858000"/>
              <a:gd name="connsiteX55" fmla="*/ 11592216 w 12191993"/>
              <a:gd name="connsiteY55" fmla="*/ 434286 h 6858000"/>
              <a:gd name="connsiteX56" fmla="*/ 8469189 w 12191993"/>
              <a:gd name="connsiteY56" fmla="*/ 0 h 6858000"/>
              <a:gd name="connsiteX57" fmla="*/ 12191992 w 12191993"/>
              <a:gd name="connsiteY57" fmla="*/ 0 h 6858000"/>
              <a:gd name="connsiteX58" fmla="*/ 12191992 w 12191993"/>
              <a:gd name="connsiteY58" fmla="*/ 4 h 6858000"/>
              <a:gd name="connsiteX59" fmla="*/ 12191993 w 12191993"/>
              <a:gd name="connsiteY59" fmla="*/ 4 h 6858000"/>
              <a:gd name="connsiteX60" fmla="*/ 12191993 w 12191993"/>
              <a:gd name="connsiteY60" fmla="*/ 6858000 h 6858000"/>
              <a:gd name="connsiteX61" fmla="*/ 9829793 w 12191993"/>
              <a:gd name="connsiteY61" fmla="*/ 6858000 h 6858000"/>
              <a:gd name="connsiteX62" fmla="*/ 6553993 w 12191993"/>
              <a:gd name="connsiteY62" fmla="*/ 6858000 h 6858000"/>
              <a:gd name="connsiteX63" fmla="*/ 0 w 12191993"/>
              <a:gd name="connsiteY63" fmla="*/ 6858000 h 6858000"/>
              <a:gd name="connsiteX64" fmla="*/ 0 w 12191993"/>
              <a:gd name="connsiteY64" fmla="*/ 4 h 6858000"/>
              <a:gd name="connsiteX65" fmla="*/ 6577864 w 12191993"/>
              <a:gd name="connsiteY65" fmla="*/ 4 h 6858000"/>
              <a:gd name="connsiteX66" fmla="*/ 8469189 w 12191993"/>
              <a:gd name="connsiteY66" fmla="*/ 4 h 6858000"/>
              <a:gd name="connsiteX67" fmla="*/ 8469189 w 12191993"/>
              <a:gd name="connsiteY6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305 w 12191993"/>
              <a:gd name="connsiteY21" fmla="*/ 547274 h 6858000"/>
              <a:gd name="connsiteX22" fmla="*/ 11444579 w 12191993"/>
              <a:gd name="connsiteY22" fmla="*/ 482937 h 6858000"/>
              <a:gd name="connsiteX23" fmla="*/ 11462480 w 12191993"/>
              <a:gd name="connsiteY23" fmla="*/ 533006 h 6858000"/>
              <a:gd name="connsiteX24" fmla="*/ 11383433 w 12191993"/>
              <a:gd name="connsiteY24" fmla="*/ 612054 h 6858000"/>
              <a:gd name="connsiteX25" fmla="*/ 11483217 w 12191993"/>
              <a:gd name="connsiteY25" fmla="*/ 547451 h 6858000"/>
              <a:gd name="connsiteX26" fmla="*/ 11483217 w 12191993"/>
              <a:gd name="connsiteY26" fmla="*/ 547362 h 6858000"/>
              <a:gd name="connsiteX27" fmla="*/ 11483305 w 12191993"/>
              <a:gd name="connsiteY27" fmla="*/ 547274 h 6858000"/>
              <a:gd name="connsiteX28" fmla="*/ 11759616 w 12191993"/>
              <a:gd name="connsiteY28" fmla="*/ 435703 h 6858000"/>
              <a:gd name="connsiteX29" fmla="*/ 11696254 w 12191993"/>
              <a:gd name="connsiteY29" fmla="*/ 489140 h 6858000"/>
              <a:gd name="connsiteX30" fmla="*/ 11719561 w 12191993"/>
              <a:gd name="connsiteY30" fmla="*/ 515991 h 6858000"/>
              <a:gd name="connsiteX31" fmla="*/ 11758553 w 12191993"/>
              <a:gd name="connsiteY31" fmla="*/ 481784 h 6858000"/>
              <a:gd name="connsiteX32" fmla="*/ 11758553 w 12191993"/>
              <a:gd name="connsiteY32" fmla="*/ 629865 h 6858000"/>
              <a:gd name="connsiteX33" fmla="*/ 11797988 w 12191993"/>
              <a:gd name="connsiteY33" fmla="*/ 629865 h 6858000"/>
              <a:gd name="connsiteX34" fmla="*/ 11797988 w 12191993"/>
              <a:gd name="connsiteY34" fmla="*/ 435703 h 6858000"/>
              <a:gd name="connsiteX35" fmla="*/ 11759616 w 12191993"/>
              <a:gd name="connsiteY35" fmla="*/ 435703 h 6858000"/>
              <a:gd name="connsiteX36" fmla="*/ 11592216 w 12191993"/>
              <a:gd name="connsiteY36" fmla="*/ 434286 h 6858000"/>
              <a:gd name="connsiteX37" fmla="*/ 11565808 w 12191993"/>
              <a:gd name="connsiteY37" fmla="*/ 438008 h 6858000"/>
              <a:gd name="connsiteX38" fmla="*/ 11544628 w 12191993"/>
              <a:gd name="connsiteY38" fmla="*/ 449085 h 6858000"/>
              <a:gd name="connsiteX39" fmla="*/ 11590001 w 12191993"/>
              <a:gd name="connsiteY39" fmla="*/ 472037 h 6858000"/>
              <a:gd name="connsiteX40" fmla="*/ 11606661 w 12191993"/>
              <a:gd name="connsiteY40" fmla="*/ 477620 h 6858000"/>
              <a:gd name="connsiteX41" fmla="*/ 11613750 w 12191993"/>
              <a:gd name="connsiteY41" fmla="*/ 493040 h 6858000"/>
              <a:gd name="connsiteX42" fmla="*/ 11607990 w 12191993"/>
              <a:gd name="connsiteY42" fmla="*/ 508371 h 6858000"/>
              <a:gd name="connsiteX43" fmla="*/ 11596470 w 12191993"/>
              <a:gd name="connsiteY43" fmla="*/ 520157 h 6858000"/>
              <a:gd name="connsiteX44" fmla="*/ 11521233 w 12191993"/>
              <a:gd name="connsiteY44" fmla="*/ 631284 h 6858000"/>
              <a:gd name="connsiteX45" fmla="*/ 11656553 w 12191993"/>
              <a:gd name="connsiteY45" fmla="*/ 631284 h 6858000"/>
              <a:gd name="connsiteX46" fmla="*/ 11656553 w 12191993"/>
              <a:gd name="connsiteY46" fmla="*/ 595128 h 6858000"/>
              <a:gd name="connsiteX47" fmla="*/ 11570593 w 12191993"/>
              <a:gd name="connsiteY47" fmla="*/ 595128 h 6858000"/>
              <a:gd name="connsiteX48" fmla="*/ 11629436 w 12191993"/>
              <a:gd name="connsiteY48" fmla="*/ 544527 h 6858000"/>
              <a:gd name="connsiteX49" fmla="*/ 11647603 w 12191993"/>
              <a:gd name="connsiteY49" fmla="*/ 523081 h 6858000"/>
              <a:gd name="connsiteX50" fmla="*/ 11652920 w 12191993"/>
              <a:gd name="connsiteY50" fmla="*/ 509434 h 6858000"/>
              <a:gd name="connsiteX51" fmla="*/ 11654869 w 12191993"/>
              <a:gd name="connsiteY51" fmla="*/ 492597 h 6858000"/>
              <a:gd name="connsiteX52" fmla="*/ 11636791 w 12191993"/>
              <a:gd name="connsiteY52" fmla="*/ 448997 h 6858000"/>
              <a:gd name="connsiteX53" fmla="*/ 11616852 w 12191993"/>
              <a:gd name="connsiteY53" fmla="*/ 438008 h 6858000"/>
              <a:gd name="connsiteX54" fmla="*/ 11592216 w 12191993"/>
              <a:gd name="connsiteY54" fmla="*/ 434286 h 6858000"/>
              <a:gd name="connsiteX55" fmla="*/ 8469189 w 12191993"/>
              <a:gd name="connsiteY55" fmla="*/ 0 h 6858000"/>
              <a:gd name="connsiteX56" fmla="*/ 12191992 w 12191993"/>
              <a:gd name="connsiteY56" fmla="*/ 0 h 6858000"/>
              <a:gd name="connsiteX57" fmla="*/ 12191992 w 12191993"/>
              <a:gd name="connsiteY57" fmla="*/ 4 h 6858000"/>
              <a:gd name="connsiteX58" fmla="*/ 12191993 w 12191993"/>
              <a:gd name="connsiteY58" fmla="*/ 4 h 6858000"/>
              <a:gd name="connsiteX59" fmla="*/ 12191993 w 12191993"/>
              <a:gd name="connsiteY59" fmla="*/ 6858000 h 6858000"/>
              <a:gd name="connsiteX60" fmla="*/ 9829793 w 12191993"/>
              <a:gd name="connsiteY60" fmla="*/ 6858000 h 6858000"/>
              <a:gd name="connsiteX61" fmla="*/ 6553993 w 12191993"/>
              <a:gd name="connsiteY61" fmla="*/ 6858000 h 6858000"/>
              <a:gd name="connsiteX62" fmla="*/ 0 w 12191993"/>
              <a:gd name="connsiteY62" fmla="*/ 6858000 h 6858000"/>
              <a:gd name="connsiteX63" fmla="*/ 0 w 12191993"/>
              <a:gd name="connsiteY63" fmla="*/ 4 h 6858000"/>
              <a:gd name="connsiteX64" fmla="*/ 6577864 w 12191993"/>
              <a:gd name="connsiteY64" fmla="*/ 4 h 6858000"/>
              <a:gd name="connsiteX65" fmla="*/ 8469189 w 12191993"/>
              <a:gd name="connsiteY65" fmla="*/ 4 h 6858000"/>
              <a:gd name="connsiteX66" fmla="*/ 8469189 w 12191993"/>
              <a:gd name="connsiteY6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305 w 12191993"/>
              <a:gd name="connsiteY21" fmla="*/ 547274 h 6858000"/>
              <a:gd name="connsiteX22" fmla="*/ 11444579 w 12191993"/>
              <a:gd name="connsiteY22" fmla="*/ 482937 h 6858000"/>
              <a:gd name="connsiteX23" fmla="*/ 11462480 w 12191993"/>
              <a:gd name="connsiteY23" fmla="*/ 533006 h 6858000"/>
              <a:gd name="connsiteX24" fmla="*/ 11483217 w 12191993"/>
              <a:gd name="connsiteY24" fmla="*/ 547451 h 6858000"/>
              <a:gd name="connsiteX25" fmla="*/ 11483217 w 12191993"/>
              <a:gd name="connsiteY25" fmla="*/ 547362 h 6858000"/>
              <a:gd name="connsiteX26" fmla="*/ 11483305 w 12191993"/>
              <a:gd name="connsiteY26" fmla="*/ 547274 h 6858000"/>
              <a:gd name="connsiteX27" fmla="*/ 11759616 w 12191993"/>
              <a:gd name="connsiteY27" fmla="*/ 435703 h 6858000"/>
              <a:gd name="connsiteX28" fmla="*/ 11696254 w 12191993"/>
              <a:gd name="connsiteY28" fmla="*/ 489140 h 6858000"/>
              <a:gd name="connsiteX29" fmla="*/ 11719561 w 12191993"/>
              <a:gd name="connsiteY29" fmla="*/ 515991 h 6858000"/>
              <a:gd name="connsiteX30" fmla="*/ 11758553 w 12191993"/>
              <a:gd name="connsiteY30" fmla="*/ 481784 h 6858000"/>
              <a:gd name="connsiteX31" fmla="*/ 11758553 w 12191993"/>
              <a:gd name="connsiteY31" fmla="*/ 629865 h 6858000"/>
              <a:gd name="connsiteX32" fmla="*/ 11797988 w 12191993"/>
              <a:gd name="connsiteY32" fmla="*/ 629865 h 6858000"/>
              <a:gd name="connsiteX33" fmla="*/ 11797988 w 12191993"/>
              <a:gd name="connsiteY33" fmla="*/ 435703 h 6858000"/>
              <a:gd name="connsiteX34" fmla="*/ 11759616 w 12191993"/>
              <a:gd name="connsiteY34" fmla="*/ 435703 h 6858000"/>
              <a:gd name="connsiteX35" fmla="*/ 11592216 w 12191993"/>
              <a:gd name="connsiteY35" fmla="*/ 434286 h 6858000"/>
              <a:gd name="connsiteX36" fmla="*/ 11565808 w 12191993"/>
              <a:gd name="connsiteY36" fmla="*/ 438008 h 6858000"/>
              <a:gd name="connsiteX37" fmla="*/ 11544628 w 12191993"/>
              <a:gd name="connsiteY37" fmla="*/ 449085 h 6858000"/>
              <a:gd name="connsiteX38" fmla="*/ 11590001 w 12191993"/>
              <a:gd name="connsiteY38" fmla="*/ 472037 h 6858000"/>
              <a:gd name="connsiteX39" fmla="*/ 11606661 w 12191993"/>
              <a:gd name="connsiteY39" fmla="*/ 477620 h 6858000"/>
              <a:gd name="connsiteX40" fmla="*/ 11613750 w 12191993"/>
              <a:gd name="connsiteY40" fmla="*/ 493040 h 6858000"/>
              <a:gd name="connsiteX41" fmla="*/ 11607990 w 12191993"/>
              <a:gd name="connsiteY41" fmla="*/ 508371 h 6858000"/>
              <a:gd name="connsiteX42" fmla="*/ 11596470 w 12191993"/>
              <a:gd name="connsiteY42" fmla="*/ 520157 h 6858000"/>
              <a:gd name="connsiteX43" fmla="*/ 11521233 w 12191993"/>
              <a:gd name="connsiteY43" fmla="*/ 631284 h 6858000"/>
              <a:gd name="connsiteX44" fmla="*/ 11656553 w 12191993"/>
              <a:gd name="connsiteY44" fmla="*/ 631284 h 6858000"/>
              <a:gd name="connsiteX45" fmla="*/ 11656553 w 12191993"/>
              <a:gd name="connsiteY45" fmla="*/ 595128 h 6858000"/>
              <a:gd name="connsiteX46" fmla="*/ 11570593 w 12191993"/>
              <a:gd name="connsiteY46" fmla="*/ 595128 h 6858000"/>
              <a:gd name="connsiteX47" fmla="*/ 11629436 w 12191993"/>
              <a:gd name="connsiteY47" fmla="*/ 544527 h 6858000"/>
              <a:gd name="connsiteX48" fmla="*/ 11647603 w 12191993"/>
              <a:gd name="connsiteY48" fmla="*/ 523081 h 6858000"/>
              <a:gd name="connsiteX49" fmla="*/ 11652920 w 12191993"/>
              <a:gd name="connsiteY49" fmla="*/ 509434 h 6858000"/>
              <a:gd name="connsiteX50" fmla="*/ 11654869 w 12191993"/>
              <a:gd name="connsiteY50" fmla="*/ 492597 h 6858000"/>
              <a:gd name="connsiteX51" fmla="*/ 11636791 w 12191993"/>
              <a:gd name="connsiteY51" fmla="*/ 448997 h 6858000"/>
              <a:gd name="connsiteX52" fmla="*/ 11616852 w 12191993"/>
              <a:gd name="connsiteY52" fmla="*/ 438008 h 6858000"/>
              <a:gd name="connsiteX53" fmla="*/ 11592216 w 12191993"/>
              <a:gd name="connsiteY53" fmla="*/ 434286 h 6858000"/>
              <a:gd name="connsiteX54" fmla="*/ 8469189 w 12191993"/>
              <a:gd name="connsiteY54" fmla="*/ 0 h 6858000"/>
              <a:gd name="connsiteX55" fmla="*/ 12191992 w 12191993"/>
              <a:gd name="connsiteY55" fmla="*/ 0 h 6858000"/>
              <a:gd name="connsiteX56" fmla="*/ 12191992 w 12191993"/>
              <a:gd name="connsiteY56" fmla="*/ 4 h 6858000"/>
              <a:gd name="connsiteX57" fmla="*/ 12191993 w 12191993"/>
              <a:gd name="connsiteY57" fmla="*/ 4 h 6858000"/>
              <a:gd name="connsiteX58" fmla="*/ 12191993 w 12191993"/>
              <a:gd name="connsiteY58" fmla="*/ 6858000 h 6858000"/>
              <a:gd name="connsiteX59" fmla="*/ 9829793 w 12191993"/>
              <a:gd name="connsiteY59" fmla="*/ 6858000 h 6858000"/>
              <a:gd name="connsiteX60" fmla="*/ 6553993 w 12191993"/>
              <a:gd name="connsiteY60" fmla="*/ 6858000 h 6858000"/>
              <a:gd name="connsiteX61" fmla="*/ 0 w 12191993"/>
              <a:gd name="connsiteY61" fmla="*/ 6858000 h 6858000"/>
              <a:gd name="connsiteX62" fmla="*/ 0 w 12191993"/>
              <a:gd name="connsiteY62" fmla="*/ 4 h 6858000"/>
              <a:gd name="connsiteX63" fmla="*/ 6577864 w 12191993"/>
              <a:gd name="connsiteY63" fmla="*/ 4 h 6858000"/>
              <a:gd name="connsiteX64" fmla="*/ 8469189 w 12191993"/>
              <a:gd name="connsiteY64" fmla="*/ 4 h 6858000"/>
              <a:gd name="connsiteX65" fmla="*/ 8469189 w 12191993"/>
              <a:gd name="connsiteY6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217 w 12191993"/>
              <a:gd name="connsiteY21" fmla="*/ 547362 h 6858000"/>
              <a:gd name="connsiteX22" fmla="*/ 11444579 w 12191993"/>
              <a:gd name="connsiteY22" fmla="*/ 482937 h 6858000"/>
              <a:gd name="connsiteX23" fmla="*/ 11462480 w 12191993"/>
              <a:gd name="connsiteY23" fmla="*/ 533006 h 6858000"/>
              <a:gd name="connsiteX24" fmla="*/ 11483217 w 12191993"/>
              <a:gd name="connsiteY24" fmla="*/ 547451 h 6858000"/>
              <a:gd name="connsiteX25" fmla="*/ 11483217 w 12191993"/>
              <a:gd name="connsiteY25" fmla="*/ 547362 h 6858000"/>
              <a:gd name="connsiteX26" fmla="*/ 11759616 w 12191993"/>
              <a:gd name="connsiteY26" fmla="*/ 435703 h 6858000"/>
              <a:gd name="connsiteX27" fmla="*/ 11696254 w 12191993"/>
              <a:gd name="connsiteY27" fmla="*/ 489140 h 6858000"/>
              <a:gd name="connsiteX28" fmla="*/ 11719561 w 12191993"/>
              <a:gd name="connsiteY28" fmla="*/ 515991 h 6858000"/>
              <a:gd name="connsiteX29" fmla="*/ 11758553 w 12191993"/>
              <a:gd name="connsiteY29" fmla="*/ 481784 h 6858000"/>
              <a:gd name="connsiteX30" fmla="*/ 11758553 w 12191993"/>
              <a:gd name="connsiteY30" fmla="*/ 629865 h 6858000"/>
              <a:gd name="connsiteX31" fmla="*/ 11797988 w 12191993"/>
              <a:gd name="connsiteY31" fmla="*/ 629865 h 6858000"/>
              <a:gd name="connsiteX32" fmla="*/ 11797988 w 12191993"/>
              <a:gd name="connsiteY32" fmla="*/ 435703 h 6858000"/>
              <a:gd name="connsiteX33" fmla="*/ 11759616 w 12191993"/>
              <a:gd name="connsiteY33" fmla="*/ 435703 h 6858000"/>
              <a:gd name="connsiteX34" fmla="*/ 11592216 w 12191993"/>
              <a:gd name="connsiteY34" fmla="*/ 434286 h 6858000"/>
              <a:gd name="connsiteX35" fmla="*/ 11565808 w 12191993"/>
              <a:gd name="connsiteY35" fmla="*/ 438008 h 6858000"/>
              <a:gd name="connsiteX36" fmla="*/ 11544628 w 12191993"/>
              <a:gd name="connsiteY36" fmla="*/ 449085 h 6858000"/>
              <a:gd name="connsiteX37" fmla="*/ 11590001 w 12191993"/>
              <a:gd name="connsiteY37" fmla="*/ 472037 h 6858000"/>
              <a:gd name="connsiteX38" fmla="*/ 11606661 w 12191993"/>
              <a:gd name="connsiteY38" fmla="*/ 477620 h 6858000"/>
              <a:gd name="connsiteX39" fmla="*/ 11613750 w 12191993"/>
              <a:gd name="connsiteY39" fmla="*/ 493040 h 6858000"/>
              <a:gd name="connsiteX40" fmla="*/ 11607990 w 12191993"/>
              <a:gd name="connsiteY40" fmla="*/ 508371 h 6858000"/>
              <a:gd name="connsiteX41" fmla="*/ 11596470 w 12191993"/>
              <a:gd name="connsiteY41" fmla="*/ 520157 h 6858000"/>
              <a:gd name="connsiteX42" fmla="*/ 11521233 w 12191993"/>
              <a:gd name="connsiteY42" fmla="*/ 631284 h 6858000"/>
              <a:gd name="connsiteX43" fmla="*/ 11656553 w 12191993"/>
              <a:gd name="connsiteY43" fmla="*/ 631284 h 6858000"/>
              <a:gd name="connsiteX44" fmla="*/ 11656553 w 12191993"/>
              <a:gd name="connsiteY44" fmla="*/ 595128 h 6858000"/>
              <a:gd name="connsiteX45" fmla="*/ 11570593 w 12191993"/>
              <a:gd name="connsiteY45" fmla="*/ 595128 h 6858000"/>
              <a:gd name="connsiteX46" fmla="*/ 11629436 w 12191993"/>
              <a:gd name="connsiteY46" fmla="*/ 544527 h 6858000"/>
              <a:gd name="connsiteX47" fmla="*/ 11647603 w 12191993"/>
              <a:gd name="connsiteY47" fmla="*/ 523081 h 6858000"/>
              <a:gd name="connsiteX48" fmla="*/ 11652920 w 12191993"/>
              <a:gd name="connsiteY48" fmla="*/ 509434 h 6858000"/>
              <a:gd name="connsiteX49" fmla="*/ 11654869 w 12191993"/>
              <a:gd name="connsiteY49" fmla="*/ 492597 h 6858000"/>
              <a:gd name="connsiteX50" fmla="*/ 11636791 w 12191993"/>
              <a:gd name="connsiteY50" fmla="*/ 448997 h 6858000"/>
              <a:gd name="connsiteX51" fmla="*/ 11616852 w 12191993"/>
              <a:gd name="connsiteY51" fmla="*/ 438008 h 6858000"/>
              <a:gd name="connsiteX52" fmla="*/ 11592216 w 12191993"/>
              <a:gd name="connsiteY52" fmla="*/ 434286 h 6858000"/>
              <a:gd name="connsiteX53" fmla="*/ 8469189 w 12191993"/>
              <a:gd name="connsiteY53" fmla="*/ 0 h 6858000"/>
              <a:gd name="connsiteX54" fmla="*/ 12191992 w 12191993"/>
              <a:gd name="connsiteY54" fmla="*/ 0 h 6858000"/>
              <a:gd name="connsiteX55" fmla="*/ 12191992 w 12191993"/>
              <a:gd name="connsiteY55" fmla="*/ 4 h 6858000"/>
              <a:gd name="connsiteX56" fmla="*/ 12191993 w 12191993"/>
              <a:gd name="connsiteY56" fmla="*/ 4 h 6858000"/>
              <a:gd name="connsiteX57" fmla="*/ 12191993 w 12191993"/>
              <a:gd name="connsiteY57" fmla="*/ 6858000 h 6858000"/>
              <a:gd name="connsiteX58" fmla="*/ 9829793 w 12191993"/>
              <a:gd name="connsiteY58" fmla="*/ 6858000 h 6858000"/>
              <a:gd name="connsiteX59" fmla="*/ 6553993 w 12191993"/>
              <a:gd name="connsiteY59" fmla="*/ 6858000 h 6858000"/>
              <a:gd name="connsiteX60" fmla="*/ 0 w 12191993"/>
              <a:gd name="connsiteY60" fmla="*/ 6858000 h 6858000"/>
              <a:gd name="connsiteX61" fmla="*/ 0 w 12191993"/>
              <a:gd name="connsiteY61" fmla="*/ 4 h 6858000"/>
              <a:gd name="connsiteX62" fmla="*/ 6577864 w 12191993"/>
              <a:gd name="connsiteY62" fmla="*/ 4 h 6858000"/>
              <a:gd name="connsiteX63" fmla="*/ 8469189 w 12191993"/>
              <a:gd name="connsiteY63" fmla="*/ 4 h 6858000"/>
              <a:gd name="connsiteX64" fmla="*/ 8469189 w 12191993"/>
              <a:gd name="connsiteY64"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217 w 12191993"/>
              <a:gd name="connsiteY21" fmla="*/ 547362 h 6858000"/>
              <a:gd name="connsiteX22" fmla="*/ 11444579 w 12191993"/>
              <a:gd name="connsiteY22" fmla="*/ 482937 h 6858000"/>
              <a:gd name="connsiteX23" fmla="*/ 11483217 w 12191993"/>
              <a:gd name="connsiteY23" fmla="*/ 547451 h 6858000"/>
              <a:gd name="connsiteX24" fmla="*/ 11483217 w 12191993"/>
              <a:gd name="connsiteY24" fmla="*/ 547362 h 6858000"/>
              <a:gd name="connsiteX25" fmla="*/ 11759616 w 12191993"/>
              <a:gd name="connsiteY25" fmla="*/ 435703 h 6858000"/>
              <a:gd name="connsiteX26" fmla="*/ 11696254 w 12191993"/>
              <a:gd name="connsiteY26" fmla="*/ 489140 h 6858000"/>
              <a:gd name="connsiteX27" fmla="*/ 11719561 w 12191993"/>
              <a:gd name="connsiteY27" fmla="*/ 515991 h 6858000"/>
              <a:gd name="connsiteX28" fmla="*/ 11758553 w 12191993"/>
              <a:gd name="connsiteY28" fmla="*/ 481784 h 6858000"/>
              <a:gd name="connsiteX29" fmla="*/ 11758553 w 12191993"/>
              <a:gd name="connsiteY29" fmla="*/ 629865 h 6858000"/>
              <a:gd name="connsiteX30" fmla="*/ 11797988 w 12191993"/>
              <a:gd name="connsiteY30" fmla="*/ 629865 h 6858000"/>
              <a:gd name="connsiteX31" fmla="*/ 11797988 w 12191993"/>
              <a:gd name="connsiteY31" fmla="*/ 435703 h 6858000"/>
              <a:gd name="connsiteX32" fmla="*/ 11759616 w 12191993"/>
              <a:gd name="connsiteY32" fmla="*/ 435703 h 6858000"/>
              <a:gd name="connsiteX33" fmla="*/ 11592216 w 12191993"/>
              <a:gd name="connsiteY33" fmla="*/ 434286 h 6858000"/>
              <a:gd name="connsiteX34" fmla="*/ 11565808 w 12191993"/>
              <a:gd name="connsiteY34" fmla="*/ 438008 h 6858000"/>
              <a:gd name="connsiteX35" fmla="*/ 11544628 w 12191993"/>
              <a:gd name="connsiteY35" fmla="*/ 449085 h 6858000"/>
              <a:gd name="connsiteX36" fmla="*/ 11590001 w 12191993"/>
              <a:gd name="connsiteY36" fmla="*/ 472037 h 6858000"/>
              <a:gd name="connsiteX37" fmla="*/ 11606661 w 12191993"/>
              <a:gd name="connsiteY37" fmla="*/ 477620 h 6858000"/>
              <a:gd name="connsiteX38" fmla="*/ 11613750 w 12191993"/>
              <a:gd name="connsiteY38" fmla="*/ 493040 h 6858000"/>
              <a:gd name="connsiteX39" fmla="*/ 11607990 w 12191993"/>
              <a:gd name="connsiteY39" fmla="*/ 508371 h 6858000"/>
              <a:gd name="connsiteX40" fmla="*/ 11596470 w 12191993"/>
              <a:gd name="connsiteY40" fmla="*/ 520157 h 6858000"/>
              <a:gd name="connsiteX41" fmla="*/ 11521233 w 12191993"/>
              <a:gd name="connsiteY41" fmla="*/ 631284 h 6858000"/>
              <a:gd name="connsiteX42" fmla="*/ 11656553 w 12191993"/>
              <a:gd name="connsiteY42" fmla="*/ 631284 h 6858000"/>
              <a:gd name="connsiteX43" fmla="*/ 11656553 w 12191993"/>
              <a:gd name="connsiteY43" fmla="*/ 595128 h 6858000"/>
              <a:gd name="connsiteX44" fmla="*/ 11570593 w 12191993"/>
              <a:gd name="connsiteY44" fmla="*/ 595128 h 6858000"/>
              <a:gd name="connsiteX45" fmla="*/ 11629436 w 12191993"/>
              <a:gd name="connsiteY45" fmla="*/ 544527 h 6858000"/>
              <a:gd name="connsiteX46" fmla="*/ 11647603 w 12191993"/>
              <a:gd name="connsiteY46" fmla="*/ 523081 h 6858000"/>
              <a:gd name="connsiteX47" fmla="*/ 11652920 w 12191993"/>
              <a:gd name="connsiteY47" fmla="*/ 509434 h 6858000"/>
              <a:gd name="connsiteX48" fmla="*/ 11654869 w 12191993"/>
              <a:gd name="connsiteY48" fmla="*/ 492597 h 6858000"/>
              <a:gd name="connsiteX49" fmla="*/ 11636791 w 12191993"/>
              <a:gd name="connsiteY49" fmla="*/ 448997 h 6858000"/>
              <a:gd name="connsiteX50" fmla="*/ 11616852 w 12191993"/>
              <a:gd name="connsiteY50" fmla="*/ 438008 h 6858000"/>
              <a:gd name="connsiteX51" fmla="*/ 11592216 w 12191993"/>
              <a:gd name="connsiteY51" fmla="*/ 434286 h 6858000"/>
              <a:gd name="connsiteX52" fmla="*/ 8469189 w 12191993"/>
              <a:gd name="connsiteY52" fmla="*/ 0 h 6858000"/>
              <a:gd name="connsiteX53" fmla="*/ 12191992 w 12191993"/>
              <a:gd name="connsiteY53" fmla="*/ 0 h 6858000"/>
              <a:gd name="connsiteX54" fmla="*/ 12191992 w 12191993"/>
              <a:gd name="connsiteY54" fmla="*/ 4 h 6858000"/>
              <a:gd name="connsiteX55" fmla="*/ 12191993 w 12191993"/>
              <a:gd name="connsiteY55" fmla="*/ 4 h 6858000"/>
              <a:gd name="connsiteX56" fmla="*/ 12191993 w 12191993"/>
              <a:gd name="connsiteY56" fmla="*/ 6858000 h 6858000"/>
              <a:gd name="connsiteX57" fmla="*/ 9829793 w 12191993"/>
              <a:gd name="connsiteY57" fmla="*/ 6858000 h 6858000"/>
              <a:gd name="connsiteX58" fmla="*/ 6553993 w 12191993"/>
              <a:gd name="connsiteY58" fmla="*/ 6858000 h 6858000"/>
              <a:gd name="connsiteX59" fmla="*/ 0 w 12191993"/>
              <a:gd name="connsiteY59" fmla="*/ 6858000 h 6858000"/>
              <a:gd name="connsiteX60" fmla="*/ 0 w 12191993"/>
              <a:gd name="connsiteY60" fmla="*/ 4 h 6858000"/>
              <a:gd name="connsiteX61" fmla="*/ 6577864 w 12191993"/>
              <a:gd name="connsiteY61" fmla="*/ 4 h 6858000"/>
              <a:gd name="connsiteX62" fmla="*/ 8469189 w 12191993"/>
              <a:gd name="connsiteY62" fmla="*/ 4 h 6858000"/>
              <a:gd name="connsiteX63" fmla="*/ 8469189 w 12191993"/>
              <a:gd name="connsiteY63"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483217 w 12191993"/>
              <a:gd name="connsiteY21" fmla="*/ 547451 h 6858000"/>
              <a:gd name="connsiteX22" fmla="*/ 11444579 w 12191993"/>
              <a:gd name="connsiteY22" fmla="*/ 482937 h 6858000"/>
              <a:gd name="connsiteX23" fmla="*/ 11483217 w 12191993"/>
              <a:gd name="connsiteY23" fmla="*/ 547451 h 6858000"/>
              <a:gd name="connsiteX24" fmla="*/ 11759616 w 12191993"/>
              <a:gd name="connsiteY24" fmla="*/ 435703 h 6858000"/>
              <a:gd name="connsiteX25" fmla="*/ 11696254 w 12191993"/>
              <a:gd name="connsiteY25" fmla="*/ 489140 h 6858000"/>
              <a:gd name="connsiteX26" fmla="*/ 11719561 w 12191993"/>
              <a:gd name="connsiteY26" fmla="*/ 515991 h 6858000"/>
              <a:gd name="connsiteX27" fmla="*/ 11758553 w 12191993"/>
              <a:gd name="connsiteY27" fmla="*/ 481784 h 6858000"/>
              <a:gd name="connsiteX28" fmla="*/ 11758553 w 12191993"/>
              <a:gd name="connsiteY28" fmla="*/ 629865 h 6858000"/>
              <a:gd name="connsiteX29" fmla="*/ 11797988 w 12191993"/>
              <a:gd name="connsiteY29" fmla="*/ 629865 h 6858000"/>
              <a:gd name="connsiteX30" fmla="*/ 11797988 w 12191993"/>
              <a:gd name="connsiteY30" fmla="*/ 435703 h 6858000"/>
              <a:gd name="connsiteX31" fmla="*/ 11759616 w 12191993"/>
              <a:gd name="connsiteY31" fmla="*/ 435703 h 6858000"/>
              <a:gd name="connsiteX32" fmla="*/ 11592216 w 12191993"/>
              <a:gd name="connsiteY32" fmla="*/ 434286 h 6858000"/>
              <a:gd name="connsiteX33" fmla="*/ 11565808 w 12191993"/>
              <a:gd name="connsiteY33" fmla="*/ 438008 h 6858000"/>
              <a:gd name="connsiteX34" fmla="*/ 11544628 w 12191993"/>
              <a:gd name="connsiteY34" fmla="*/ 449085 h 6858000"/>
              <a:gd name="connsiteX35" fmla="*/ 11590001 w 12191993"/>
              <a:gd name="connsiteY35" fmla="*/ 472037 h 6858000"/>
              <a:gd name="connsiteX36" fmla="*/ 11606661 w 12191993"/>
              <a:gd name="connsiteY36" fmla="*/ 477620 h 6858000"/>
              <a:gd name="connsiteX37" fmla="*/ 11613750 w 12191993"/>
              <a:gd name="connsiteY37" fmla="*/ 493040 h 6858000"/>
              <a:gd name="connsiteX38" fmla="*/ 11607990 w 12191993"/>
              <a:gd name="connsiteY38" fmla="*/ 508371 h 6858000"/>
              <a:gd name="connsiteX39" fmla="*/ 11596470 w 12191993"/>
              <a:gd name="connsiteY39" fmla="*/ 520157 h 6858000"/>
              <a:gd name="connsiteX40" fmla="*/ 11521233 w 12191993"/>
              <a:gd name="connsiteY40" fmla="*/ 631284 h 6858000"/>
              <a:gd name="connsiteX41" fmla="*/ 11656553 w 12191993"/>
              <a:gd name="connsiteY41" fmla="*/ 631284 h 6858000"/>
              <a:gd name="connsiteX42" fmla="*/ 11656553 w 12191993"/>
              <a:gd name="connsiteY42" fmla="*/ 595128 h 6858000"/>
              <a:gd name="connsiteX43" fmla="*/ 11570593 w 12191993"/>
              <a:gd name="connsiteY43" fmla="*/ 595128 h 6858000"/>
              <a:gd name="connsiteX44" fmla="*/ 11629436 w 12191993"/>
              <a:gd name="connsiteY44" fmla="*/ 544527 h 6858000"/>
              <a:gd name="connsiteX45" fmla="*/ 11647603 w 12191993"/>
              <a:gd name="connsiteY45" fmla="*/ 523081 h 6858000"/>
              <a:gd name="connsiteX46" fmla="*/ 11652920 w 12191993"/>
              <a:gd name="connsiteY46" fmla="*/ 509434 h 6858000"/>
              <a:gd name="connsiteX47" fmla="*/ 11654869 w 12191993"/>
              <a:gd name="connsiteY47" fmla="*/ 492597 h 6858000"/>
              <a:gd name="connsiteX48" fmla="*/ 11636791 w 12191993"/>
              <a:gd name="connsiteY48" fmla="*/ 448997 h 6858000"/>
              <a:gd name="connsiteX49" fmla="*/ 11616852 w 12191993"/>
              <a:gd name="connsiteY49" fmla="*/ 438008 h 6858000"/>
              <a:gd name="connsiteX50" fmla="*/ 11592216 w 12191993"/>
              <a:gd name="connsiteY50" fmla="*/ 434286 h 6858000"/>
              <a:gd name="connsiteX51" fmla="*/ 8469189 w 12191993"/>
              <a:gd name="connsiteY51" fmla="*/ 0 h 6858000"/>
              <a:gd name="connsiteX52" fmla="*/ 12191992 w 12191993"/>
              <a:gd name="connsiteY52" fmla="*/ 0 h 6858000"/>
              <a:gd name="connsiteX53" fmla="*/ 12191992 w 12191993"/>
              <a:gd name="connsiteY53" fmla="*/ 4 h 6858000"/>
              <a:gd name="connsiteX54" fmla="*/ 12191993 w 12191993"/>
              <a:gd name="connsiteY54" fmla="*/ 4 h 6858000"/>
              <a:gd name="connsiteX55" fmla="*/ 12191993 w 12191993"/>
              <a:gd name="connsiteY55" fmla="*/ 6858000 h 6858000"/>
              <a:gd name="connsiteX56" fmla="*/ 9829793 w 12191993"/>
              <a:gd name="connsiteY56" fmla="*/ 6858000 h 6858000"/>
              <a:gd name="connsiteX57" fmla="*/ 6553993 w 12191993"/>
              <a:gd name="connsiteY57" fmla="*/ 6858000 h 6858000"/>
              <a:gd name="connsiteX58" fmla="*/ 0 w 12191993"/>
              <a:gd name="connsiteY58" fmla="*/ 6858000 h 6858000"/>
              <a:gd name="connsiteX59" fmla="*/ 0 w 12191993"/>
              <a:gd name="connsiteY59" fmla="*/ 4 h 6858000"/>
              <a:gd name="connsiteX60" fmla="*/ 6577864 w 12191993"/>
              <a:gd name="connsiteY60" fmla="*/ 4 h 6858000"/>
              <a:gd name="connsiteX61" fmla="*/ 8469189 w 12191993"/>
              <a:gd name="connsiteY61" fmla="*/ 4 h 6858000"/>
              <a:gd name="connsiteX62" fmla="*/ 8469189 w 12191993"/>
              <a:gd name="connsiteY62"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54188 w 12191993"/>
              <a:gd name="connsiteY14" fmla="*/ 51342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354188 w 12191993"/>
              <a:gd name="connsiteY20" fmla="*/ 513421 h 6858000"/>
              <a:gd name="connsiteX21" fmla="*/ 11759616 w 12191993"/>
              <a:gd name="connsiteY21" fmla="*/ 435703 h 6858000"/>
              <a:gd name="connsiteX22" fmla="*/ 11696254 w 12191993"/>
              <a:gd name="connsiteY22" fmla="*/ 489140 h 6858000"/>
              <a:gd name="connsiteX23" fmla="*/ 11719561 w 12191993"/>
              <a:gd name="connsiteY23" fmla="*/ 515991 h 6858000"/>
              <a:gd name="connsiteX24" fmla="*/ 11758553 w 12191993"/>
              <a:gd name="connsiteY24" fmla="*/ 481784 h 6858000"/>
              <a:gd name="connsiteX25" fmla="*/ 11758553 w 12191993"/>
              <a:gd name="connsiteY25" fmla="*/ 629865 h 6858000"/>
              <a:gd name="connsiteX26" fmla="*/ 11797988 w 12191993"/>
              <a:gd name="connsiteY26" fmla="*/ 629865 h 6858000"/>
              <a:gd name="connsiteX27" fmla="*/ 11797988 w 12191993"/>
              <a:gd name="connsiteY27" fmla="*/ 435703 h 6858000"/>
              <a:gd name="connsiteX28" fmla="*/ 11759616 w 12191993"/>
              <a:gd name="connsiteY28" fmla="*/ 435703 h 6858000"/>
              <a:gd name="connsiteX29" fmla="*/ 11592216 w 12191993"/>
              <a:gd name="connsiteY29" fmla="*/ 434286 h 6858000"/>
              <a:gd name="connsiteX30" fmla="*/ 11565808 w 12191993"/>
              <a:gd name="connsiteY30" fmla="*/ 438008 h 6858000"/>
              <a:gd name="connsiteX31" fmla="*/ 11544628 w 12191993"/>
              <a:gd name="connsiteY31" fmla="*/ 449085 h 6858000"/>
              <a:gd name="connsiteX32" fmla="*/ 11590001 w 12191993"/>
              <a:gd name="connsiteY32" fmla="*/ 472037 h 6858000"/>
              <a:gd name="connsiteX33" fmla="*/ 11606661 w 12191993"/>
              <a:gd name="connsiteY33" fmla="*/ 477620 h 6858000"/>
              <a:gd name="connsiteX34" fmla="*/ 11613750 w 12191993"/>
              <a:gd name="connsiteY34" fmla="*/ 493040 h 6858000"/>
              <a:gd name="connsiteX35" fmla="*/ 11607990 w 12191993"/>
              <a:gd name="connsiteY35" fmla="*/ 508371 h 6858000"/>
              <a:gd name="connsiteX36" fmla="*/ 11596470 w 12191993"/>
              <a:gd name="connsiteY36" fmla="*/ 520157 h 6858000"/>
              <a:gd name="connsiteX37" fmla="*/ 11521233 w 12191993"/>
              <a:gd name="connsiteY37" fmla="*/ 631284 h 6858000"/>
              <a:gd name="connsiteX38" fmla="*/ 11656553 w 12191993"/>
              <a:gd name="connsiteY38" fmla="*/ 631284 h 6858000"/>
              <a:gd name="connsiteX39" fmla="*/ 11656553 w 12191993"/>
              <a:gd name="connsiteY39" fmla="*/ 595128 h 6858000"/>
              <a:gd name="connsiteX40" fmla="*/ 11570593 w 12191993"/>
              <a:gd name="connsiteY40" fmla="*/ 595128 h 6858000"/>
              <a:gd name="connsiteX41" fmla="*/ 11629436 w 12191993"/>
              <a:gd name="connsiteY41" fmla="*/ 544527 h 6858000"/>
              <a:gd name="connsiteX42" fmla="*/ 11647603 w 12191993"/>
              <a:gd name="connsiteY42" fmla="*/ 523081 h 6858000"/>
              <a:gd name="connsiteX43" fmla="*/ 11652920 w 12191993"/>
              <a:gd name="connsiteY43" fmla="*/ 509434 h 6858000"/>
              <a:gd name="connsiteX44" fmla="*/ 11654869 w 12191993"/>
              <a:gd name="connsiteY44" fmla="*/ 492597 h 6858000"/>
              <a:gd name="connsiteX45" fmla="*/ 11636791 w 12191993"/>
              <a:gd name="connsiteY45" fmla="*/ 448997 h 6858000"/>
              <a:gd name="connsiteX46" fmla="*/ 11616852 w 12191993"/>
              <a:gd name="connsiteY46" fmla="*/ 438008 h 6858000"/>
              <a:gd name="connsiteX47" fmla="*/ 11592216 w 12191993"/>
              <a:gd name="connsiteY47" fmla="*/ 434286 h 6858000"/>
              <a:gd name="connsiteX48" fmla="*/ 8469189 w 12191993"/>
              <a:gd name="connsiteY48" fmla="*/ 0 h 6858000"/>
              <a:gd name="connsiteX49" fmla="*/ 12191992 w 12191993"/>
              <a:gd name="connsiteY49" fmla="*/ 0 h 6858000"/>
              <a:gd name="connsiteX50" fmla="*/ 12191992 w 12191993"/>
              <a:gd name="connsiteY50" fmla="*/ 4 h 6858000"/>
              <a:gd name="connsiteX51" fmla="*/ 12191993 w 12191993"/>
              <a:gd name="connsiteY51" fmla="*/ 4 h 6858000"/>
              <a:gd name="connsiteX52" fmla="*/ 12191993 w 12191993"/>
              <a:gd name="connsiteY52" fmla="*/ 6858000 h 6858000"/>
              <a:gd name="connsiteX53" fmla="*/ 9829793 w 12191993"/>
              <a:gd name="connsiteY53" fmla="*/ 6858000 h 6858000"/>
              <a:gd name="connsiteX54" fmla="*/ 6553993 w 12191993"/>
              <a:gd name="connsiteY54" fmla="*/ 6858000 h 6858000"/>
              <a:gd name="connsiteX55" fmla="*/ 0 w 12191993"/>
              <a:gd name="connsiteY55" fmla="*/ 6858000 h 6858000"/>
              <a:gd name="connsiteX56" fmla="*/ 0 w 12191993"/>
              <a:gd name="connsiteY56" fmla="*/ 4 h 6858000"/>
              <a:gd name="connsiteX57" fmla="*/ 6577864 w 12191993"/>
              <a:gd name="connsiteY57" fmla="*/ 4 h 6858000"/>
              <a:gd name="connsiteX58" fmla="*/ 8469189 w 12191993"/>
              <a:gd name="connsiteY58" fmla="*/ 4 h 6858000"/>
              <a:gd name="connsiteX59" fmla="*/ 8469189 w 12191993"/>
              <a:gd name="connsiteY59"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68455 w 12191993"/>
              <a:gd name="connsiteY14" fmla="*/ 523701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368455 w 12191993"/>
              <a:gd name="connsiteY19" fmla="*/ 523701 h 6858000"/>
              <a:gd name="connsiteX20" fmla="*/ 11759616 w 12191993"/>
              <a:gd name="connsiteY20" fmla="*/ 435703 h 6858000"/>
              <a:gd name="connsiteX21" fmla="*/ 11696254 w 12191993"/>
              <a:gd name="connsiteY21" fmla="*/ 489140 h 6858000"/>
              <a:gd name="connsiteX22" fmla="*/ 11719561 w 12191993"/>
              <a:gd name="connsiteY22" fmla="*/ 515991 h 6858000"/>
              <a:gd name="connsiteX23" fmla="*/ 11758553 w 12191993"/>
              <a:gd name="connsiteY23" fmla="*/ 481784 h 6858000"/>
              <a:gd name="connsiteX24" fmla="*/ 11758553 w 12191993"/>
              <a:gd name="connsiteY24" fmla="*/ 629865 h 6858000"/>
              <a:gd name="connsiteX25" fmla="*/ 11797988 w 12191993"/>
              <a:gd name="connsiteY25" fmla="*/ 629865 h 6858000"/>
              <a:gd name="connsiteX26" fmla="*/ 11797988 w 12191993"/>
              <a:gd name="connsiteY26" fmla="*/ 435703 h 6858000"/>
              <a:gd name="connsiteX27" fmla="*/ 11759616 w 12191993"/>
              <a:gd name="connsiteY27" fmla="*/ 435703 h 6858000"/>
              <a:gd name="connsiteX28" fmla="*/ 11592216 w 12191993"/>
              <a:gd name="connsiteY28" fmla="*/ 434286 h 6858000"/>
              <a:gd name="connsiteX29" fmla="*/ 11565808 w 12191993"/>
              <a:gd name="connsiteY29" fmla="*/ 438008 h 6858000"/>
              <a:gd name="connsiteX30" fmla="*/ 11544628 w 12191993"/>
              <a:gd name="connsiteY30" fmla="*/ 449085 h 6858000"/>
              <a:gd name="connsiteX31" fmla="*/ 11590001 w 12191993"/>
              <a:gd name="connsiteY31" fmla="*/ 472037 h 6858000"/>
              <a:gd name="connsiteX32" fmla="*/ 11606661 w 12191993"/>
              <a:gd name="connsiteY32" fmla="*/ 477620 h 6858000"/>
              <a:gd name="connsiteX33" fmla="*/ 11613750 w 12191993"/>
              <a:gd name="connsiteY33" fmla="*/ 493040 h 6858000"/>
              <a:gd name="connsiteX34" fmla="*/ 11607990 w 12191993"/>
              <a:gd name="connsiteY34" fmla="*/ 508371 h 6858000"/>
              <a:gd name="connsiteX35" fmla="*/ 11596470 w 12191993"/>
              <a:gd name="connsiteY35" fmla="*/ 520157 h 6858000"/>
              <a:gd name="connsiteX36" fmla="*/ 11521233 w 12191993"/>
              <a:gd name="connsiteY36" fmla="*/ 631284 h 6858000"/>
              <a:gd name="connsiteX37" fmla="*/ 11656553 w 12191993"/>
              <a:gd name="connsiteY37" fmla="*/ 631284 h 6858000"/>
              <a:gd name="connsiteX38" fmla="*/ 11656553 w 12191993"/>
              <a:gd name="connsiteY38" fmla="*/ 595128 h 6858000"/>
              <a:gd name="connsiteX39" fmla="*/ 11570593 w 12191993"/>
              <a:gd name="connsiteY39" fmla="*/ 595128 h 6858000"/>
              <a:gd name="connsiteX40" fmla="*/ 11629436 w 12191993"/>
              <a:gd name="connsiteY40" fmla="*/ 544527 h 6858000"/>
              <a:gd name="connsiteX41" fmla="*/ 11647603 w 12191993"/>
              <a:gd name="connsiteY41" fmla="*/ 523081 h 6858000"/>
              <a:gd name="connsiteX42" fmla="*/ 11652920 w 12191993"/>
              <a:gd name="connsiteY42" fmla="*/ 509434 h 6858000"/>
              <a:gd name="connsiteX43" fmla="*/ 11654869 w 12191993"/>
              <a:gd name="connsiteY43" fmla="*/ 492597 h 6858000"/>
              <a:gd name="connsiteX44" fmla="*/ 11636791 w 12191993"/>
              <a:gd name="connsiteY44" fmla="*/ 448997 h 6858000"/>
              <a:gd name="connsiteX45" fmla="*/ 11616852 w 12191993"/>
              <a:gd name="connsiteY45" fmla="*/ 438008 h 6858000"/>
              <a:gd name="connsiteX46" fmla="*/ 11592216 w 12191993"/>
              <a:gd name="connsiteY46" fmla="*/ 434286 h 6858000"/>
              <a:gd name="connsiteX47" fmla="*/ 8469189 w 12191993"/>
              <a:gd name="connsiteY47" fmla="*/ 0 h 6858000"/>
              <a:gd name="connsiteX48" fmla="*/ 12191992 w 12191993"/>
              <a:gd name="connsiteY48" fmla="*/ 0 h 6858000"/>
              <a:gd name="connsiteX49" fmla="*/ 12191992 w 12191993"/>
              <a:gd name="connsiteY49" fmla="*/ 4 h 6858000"/>
              <a:gd name="connsiteX50" fmla="*/ 12191993 w 12191993"/>
              <a:gd name="connsiteY50" fmla="*/ 4 h 6858000"/>
              <a:gd name="connsiteX51" fmla="*/ 12191993 w 12191993"/>
              <a:gd name="connsiteY51" fmla="*/ 6858000 h 6858000"/>
              <a:gd name="connsiteX52" fmla="*/ 9829793 w 12191993"/>
              <a:gd name="connsiteY52" fmla="*/ 6858000 h 6858000"/>
              <a:gd name="connsiteX53" fmla="*/ 6553993 w 12191993"/>
              <a:gd name="connsiteY53" fmla="*/ 6858000 h 6858000"/>
              <a:gd name="connsiteX54" fmla="*/ 0 w 12191993"/>
              <a:gd name="connsiteY54" fmla="*/ 6858000 h 6858000"/>
              <a:gd name="connsiteX55" fmla="*/ 0 w 12191993"/>
              <a:gd name="connsiteY55" fmla="*/ 4 h 6858000"/>
              <a:gd name="connsiteX56" fmla="*/ 6577864 w 12191993"/>
              <a:gd name="connsiteY56" fmla="*/ 4 h 6858000"/>
              <a:gd name="connsiteX57" fmla="*/ 8469189 w 12191993"/>
              <a:gd name="connsiteY57" fmla="*/ 4 h 6858000"/>
              <a:gd name="connsiteX58" fmla="*/ 8469189 w 12191993"/>
              <a:gd name="connsiteY58"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65708 w 12191993"/>
              <a:gd name="connsiteY14" fmla="*/ 533006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365708 w 12191993"/>
              <a:gd name="connsiteY18" fmla="*/ 533006 h 6858000"/>
              <a:gd name="connsiteX19" fmla="*/ 11759616 w 12191993"/>
              <a:gd name="connsiteY19" fmla="*/ 435703 h 6858000"/>
              <a:gd name="connsiteX20" fmla="*/ 11696254 w 12191993"/>
              <a:gd name="connsiteY20" fmla="*/ 489140 h 6858000"/>
              <a:gd name="connsiteX21" fmla="*/ 11719561 w 12191993"/>
              <a:gd name="connsiteY21" fmla="*/ 515991 h 6858000"/>
              <a:gd name="connsiteX22" fmla="*/ 11758553 w 12191993"/>
              <a:gd name="connsiteY22" fmla="*/ 481784 h 6858000"/>
              <a:gd name="connsiteX23" fmla="*/ 11758553 w 12191993"/>
              <a:gd name="connsiteY23" fmla="*/ 629865 h 6858000"/>
              <a:gd name="connsiteX24" fmla="*/ 11797988 w 12191993"/>
              <a:gd name="connsiteY24" fmla="*/ 629865 h 6858000"/>
              <a:gd name="connsiteX25" fmla="*/ 11797988 w 12191993"/>
              <a:gd name="connsiteY25" fmla="*/ 435703 h 6858000"/>
              <a:gd name="connsiteX26" fmla="*/ 11759616 w 12191993"/>
              <a:gd name="connsiteY26" fmla="*/ 435703 h 6858000"/>
              <a:gd name="connsiteX27" fmla="*/ 11592216 w 12191993"/>
              <a:gd name="connsiteY27" fmla="*/ 434286 h 6858000"/>
              <a:gd name="connsiteX28" fmla="*/ 11565808 w 12191993"/>
              <a:gd name="connsiteY28" fmla="*/ 438008 h 6858000"/>
              <a:gd name="connsiteX29" fmla="*/ 11544628 w 12191993"/>
              <a:gd name="connsiteY29" fmla="*/ 449085 h 6858000"/>
              <a:gd name="connsiteX30" fmla="*/ 11590001 w 12191993"/>
              <a:gd name="connsiteY30" fmla="*/ 472037 h 6858000"/>
              <a:gd name="connsiteX31" fmla="*/ 11606661 w 12191993"/>
              <a:gd name="connsiteY31" fmla="*/ 477620 h 6858000"/>
              <a:gd name="connsiteX32" fmla="*/ 11613750 w 12191993"/>
              <a:gd name="connsiteY32" fmla="*/ 493040 h 6858000"/>
              <a:gd name="connsiteX33" fmla="*/ 11607990 w 12191993"/>
              <a:gd name="connsiteY33" fmla="*/ 508371 h 6858000"/>
              <a:gd name="connsiteX34" fmla="*/ 11596470 w 12191993"/>
              <a:gd name="connsiteY34" fmla="*/ 520157 h 6858000"/>
              <a:gd name="connsiteX35" fmla="*/ 11521233 w 12191993"/>
              <a:gd name="connsiteY35" fmla="*/ 631284 h 6858000"/>
              <a:gd name="connsiteX36" fmla="*/ 11656553 w 12191993"/>
              <a:gd name="connsiteY36" fmla="*/ 631284 h 6858000"/>
              <a:gd name="connsiteX37" fmla="*/ 11656553 w 12191993"/>
              <a:gd name="connsiteY37" fmla="*/ 595128 h 6858000"/>
              <a:gd name="connsiteX38" fmla="*/ 11570593 w 12191993"/>
              <a:gd name="connsiteY38" fmla="*/ 595128 h 6858000"/>
              <a:gd name="connsiteX39" fmla="*/ 11629436 w 12191993"/>
              <a:gd name="connsiteY39" fmla="*/ 544527 h 6858000"/>
              <a:gd name="connsiteX40" fmla="*/ 11647603 w 12191993"/>
              <a:gd name="connsiteY40" fmla="*/ 523081 h 6858000"/>
              <a:gd name="connsiteX41" fmla="*/ 11652920 w 12191993"/>
              <a:gd name="connsiteY41" fmla="*/ 509434 h 6858000"/>
              <a:gd name="connsiteX42" fmla="*/ 11654869 w 12191993"/>
              <a:gd name="connsiteY42" fmla="*/ 492597 h 6858000"/>
              <a:gd name="connsiteX43" fmla="*/ 11636791 w 12191993"/>
              <a:gd name="connsiteY43" fmla="*/ 448997 h 6858000"/>
              <a:gd name="connsiteX44" fmla="*/ 11616852 w 12191993"/>
              <a:gd name="connsiteY44" fmla="*/ 438008 h 6858000"/>
              <a:gd name="connsiteX45" fmla="*/ 11592216 w 12191993"/>
              <a:gd name="connsiteY45" fmla="*/ 434286 h 6858000"/>
              <a:gd name="connsiteX46" fmla="*/ 8469189 w 12191993"/>
              <a:gd name="connsiteY46" fmla="*/ 0 h 6858000"/>
              <a:gd name="connsiteX47" fmla="*/ 12191992 w 12191993"/>
              <a:gd name="connsiteY47" fmla="*/ 0 h 6858000"/>
              <a:gd name="connsiteX48" fmla="*/ 12191992 w 12191993"/>
              <a:gd name="connsiteY48" fmla="*/ 4 h 6858000"/>
              <a:gd name="connsiteX49" fmla="*/ 12191993 w 12191993"/>
              <a:gd name="connsiteY49" fmla="*/ 4 h 6858000"/>
              <a:gd name="connsiteX50" fmla="*/ 12191993 w 12191993"/>
              <a:gd name="connsiteY50" fmla="*/ 6858000 h 6858000"/>
              <a:gd name="connsiteX51" fmla="*/ 9829793 w 12191993"/>
              <a:gd name="connsiteY51" fmla="*/ 6858000 h 6858000"/>
              <a:gd name="connsiteX52" fmla="*/ 6553993 w 12191993"/>
              <a:gd name="connsiteY52" fmla="*/ 6858000 h 6858000"/>
              <a:gd name="connsiteX53" fmla="*/ 0 w 12191993"/>
              <a:gd name="connsiteY53" fmla="*/ 6858000 h 6858000"/>
              <a:gd name="connsiteX54" fmla="*/ 0 w 12191993"/>
              <a:gd name="connsiteY54" fmla="*/ 4 h 6858000"/>
              <a:gd name="connsiteX55" fmla="*/ 6577864 w 12191993"/>
              <a:gd name="connsiteY55" fmla="*/ 4 h 6858000"/>
              <a:gd name="connsiteX56" fmla="*/ 8469189 w 12191993"/>
              <a:gd name="connsiteY56" fmla="*/ 4 h 6858000"/>
              <a:gd name="connsiteX57" fmla="*/ 8469189 w 12191993"/>
              <a:gd name="connsiteY57"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83166 w 12191993"/>
              <a:gd name="connsiteY14" fmla="*/ 550463 h 6858000"/>
              <a:gd name="connsiteX15" fmla="*/ 11410904 w 12191993"/>
              <a:gd name="connsiteY15" fmla="*/ 554363 h 6858000"/>
              <a:gd name="connsiteX16" fmla="*/ 11396636 w 12191993"/>
              <a:gd name="connsiteY16" fmla="*/ 544083 h 6858000"/>
              <a:gd name="connsiteX17" fmla="*/ 11383166 w 12191993"/>
              <a:gd name="connsiteY17" fmla="*/ 550463 h 6858000"/>
              <a:gd name="connsiteX18" fmla="*/ 11759616 w 12191993"/>
              <a:gd name="connsiteY18" fmla="*/ 435703 h 6858000"/>
              <a:gd name="connsiteX19" fmla="*/ 11696254 w 12191993"/>
              <a:gd name="connsiteY19" fmla="*/ 489140 h 6858000"/>
              <a:gd name="connsiteX20" fmla="*/ 11719561 w 12191993"/>
              <a:gd name="connsiteY20" fmla="*/ 515991 h 6858000"/>
              <a:gd name="connsiteX21" fmla="*/ 11758553 w 12191993"/>
              <a:gd name="connsiteY21" fmla="*/ 481784 h 6858000"/>
              <a:gd name="connsiteX22" fmla="*/ 11758553 w 12191993"/>
              <a:gd name="connsiteY22" fmla="*/ 629865 h 6858000"/>
              <a:gd name="connsiteX23" fmla="*/ 11797988 w 12191993"/>
              <a:gd name="connsiteY23" fmla="*/ 629865 h 6858000"/>
              <a:gd name="connsiteX24" fmla="*/ 11797988 w 12191993"/>
              <a:gd name="connsiteY24" fmla="*/ 435703 h 6858000"/>
              <a:gd name="connsiteX25" fmla="*/ 11759616 w 12191993"/>
              <a:gd name="connsiteY25" fmla="*/ 435703 h 6858000"/>
              <a:gd name="connsiteX26" fmla="*/ 11592216 w 12191993"/>
              <a:gd name="connsiteY26" fmla="*/ 434286 h 6858000"/>
              <a:gd name="connsiteX27" fmla="*/ 11565808 w 12191993"/>
              <a:gd name="connsiteY27" fmla="*/ 438008 h 6858000"/>
              <a:gd name="connsiteX28" fmla="*/ 11544628 w 12191993"/>
              <a:gd name="connsiteY28" fmla="*/ 449085 h 6858000"/>
              <a:gd name="connsiteX29" fmla="*/ 11590001 w 12191993"/>
              <a:gd name="connsiteY29" fmla="*/ 472037 h 6858000"/>
              <a:gd name="connsiteX30" fmla="*/ 11606661 w 12191993"/>
              <a:gd name="connsiteY30" fmla="*/ 477620 h 6858000"/>
              <a:gd name="connsiteX31" fmla="*/ 11613750 w 12191993"/>
              <a:gd name="connsiteY31" fmla="*/ 493040 h 6858000"/>
              <a:gd name="connsiteX32" fmla="*/ 11607990 w 12191993"/>
              <a:gd name="connsiteY32" fmla="*/ 508371 h 6858000"/>
              <a:gd name="connsiteX33" fmla="*/ 11596470 w 12191993"/>
              <a:gd name="connsiteY33" fmla="*/ 520157 h 6858000"/>
              <a:gd name="connsiteX34" fmla="*/ 11521233 w 12191993"/>
              <a:gd name="connsiteY34" fmla="*/ 631284 h 6858000"/>
              <a:gd name="connsiteX35" fmla="*/ 11656553 w 12191993"/>
              <a:gd name="connsiteY35" fmla="*/ 631284 h 6858000"/>
              <a:gd name="connsiteX36" fmla="*/ 11656553 w 12191993"/>
              <a:gd name="connsiteY36" fmla="*/ 595128 h 6858000"/>
              <a:gd name="connsiteX37" fmla="*/ 11570593 w 12191993"/>
              <a:gd name="connsiteY37" fmla="*/ 595128 h 6858000"/>
              <a:gd name="connsiteX38" fmla="*/ 11629436 w 12191993"/>
              <a:gd name="connsiteY38" fmla="*/ 544527 h 6858000"/>
              <a:gd name="connsiteX39" fmla="*/ 11647603 w 12191993"/>
              <a:gd name="connsiteY39" fmla="*/ 523081 h 6858000"/>
              <a:gd name="connsiteX40" fmla="*/ 11652920 w 12191993"/>
              <a:gd name="connsiteY40" fmla="*/ 509434 h 6858000"/>
              <a:gd name="connsiteX41" fmla="*/ 11654869 w 12191993"/>
              <a:gd name="connsiteY41" fmla="*/ 492597 h 6858000"/>
              <a:gd name="connsiteX42" fmla="*/ 11636791 w 12191993"/>
              <a:gd name="connsiteY42" fmla="*/ 448997 h 6858000"/>
              <a:gd name="connsiteX43" fmla="*/ 11616852 w 12191993"/>
              <a:gd name="connsiteY43" fmla="*/ 438008 h 6858000"/>
              <a:gd name="connsiteX44" fmla="*/ 11592216 w 12191993"/>
              <a:gd name="connsiteY44" fmla="*/ 434286 h 6858000"/>
              <a:gd name="connsiteX45" fmla="*/ 8469189 w 12191993"/>
              <a:gd name="connsiteY45" fmla="*/ 0 h 6858000"/>
              <a:gd name="connsiteX46" fmla="*/ 12191992 w 12191993"/>
              <a:gd name="connsiteY46" fmla="*/ 0 h 6858000"/>
              <a:gd name="connsiteX47" fmla="*/ 12191992 w 12191993"/>
              <a:gd name="connsiteY47" fmla="*/ 4 h 6858000"/>
              <a:gd name="connsiteX48" fmla="*/ 12191993 w 12191993"/>
              <a:gd name="connsiteY48" fmla="*/ 4 h 6858000"/>
              <a:gd name="connsiteX49" fmla="*/ 12191993 w 12191993"/>
              <a:gd name="connsiteY49" fmla="*/ 6858000 h 6858000"/>
              <a:gd name="connsiteX50" fmla="*/ 9829793 w 12191993"/>
              <a:gd name="connsiteY50" fmla="*/ 6858000 h 6858000"/>
              <a:gd name="connsiteX51" fmla="*/ 6553993 w 12191993"/>
              <a:gd name="connsiteY51" fmla="*/ 6858000 h 6858000"/>
              <a:gd name="connsiteX52" fmla="*/ 0 w 12191993"/>
              <a:gd name="connsiteY52" fmla="*/ 6858000 h 6858000"/>
              <a:gd name="connsiteX53" fmla="*/ 0 w 12191993"/>
              <a:gd name="connsiteY53" fmla="*/ 4 h 6858000"/>
              <a:gd name="connsiteX54" fmla="*/ 6577864 w 12191993"/>
              <a:gd name="connsiteY54" fmla="*/ 4 h 6858000"/>
              <a:gd name="connsiteX55" fmla="*/ 8469189 w 12191993"/>
              <a:gd name="connsiteY55" fmla="*/ 4 h 6858000"/>
              <a:gd name="connsiteX56" fmla="*/ 8469189 w 12191993"/>
              <a:gd name="connsiteY56"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396636 w 12191993"/>
              <a:gd name="connsiteY14" fmla="*/ 544083 h 6858000"/>
              <a:gd name="connsiteX15" fmla="*/ 11410904 w 12191993"/>
              <a:gd name="connsiteY15" fmla="*/ 554363 h 6858000"/>
              <a:gd name="connsiteX16" fmla="*/ 11396636 w 12191993"/>
              <a:gd name="connsiteY16" fmla="*/ 544083 h 6858000"/>
              <a:gd name="connsiteX17" fmla="*/ 11759616 w 12191993"/>
              <a:gd name="connsiteY17" fmla="*/ 435703 h 6858000"/>
              <a:gd name="connsiteX18" fmla="*/ 11696254 w 12191993"/>
              <a:gd name="connsiteY18" fmla="*/ 489140 h 6858000"/>
              <a:gd name="connsiteX19" fmla="*/ 11719561 w 12191993"/>
              <a:gd name="connsiteY19" fmla="*/ 515991 h 6858000"/>
              <a:gd name="connsiteX20" fmla="*/ 11758553 w 12191993"/>
              <a:gd name="connsiteY20" fmla="*/ 481784 h 6858000"/>
              <a:gd name="connsiteX21" fmla="*/ 11758553 w 12191993"/>
              <a:gd name="connsiteY21" fmla="*/ 629865 h 6858000"/>
              <a:gd name="connsiteX22" fmla="*/ 11797988 w 12191993"/>
              <a:gd name="connsiteY22" fmla="*/ 629865 h 6858000"/>
              <a:gd name="connsiteX23" fmla="*/ 11797988 w 12191993"/>
              <a:gd name="connsiteY23" fmla="*/ 435703 h 6858000"/>
              <a:gd name="connsiteX24" fmla="*/ 11759616 w 12191993"/>
              <a:gd name="connsiteY24" fmla="*/ 435703 h 6858000"/>
              <a:gd name="connsiteX25" fmla="*/ 11592216 w 12191993"/>
              <a:gd name="connsiteY25" fmla="*/ 434286 h 6858000"/>
              <a:gd name="connsiteX26" fmla="*/ 11565808 w 12191993"/>
              <a:gd name="connsiteY26" fmla="*/ 438008 h 6858000"/>
              <a:gd name="connsiteX27" fmla="*/ 11544628 w 12191993"/>
              <a:gd name="connsiteY27" fmla="*/ 449085 h 6858000"/>
              <a:gd name="connsiteX28" fmla="*/ 11590001 w 12191993"/>
              <a:gd name="connsiteY28" fmla="*/ 472037 h 6858000"/>
              <a:gd name="connsiteX29" fmla="*/ 11606661 w 12191993"/>
              <a:gd name="connsiteY29" fmla="*/ 477620 h 6858000"/>
              <a:gd name="connsiteX30" fmla="*/ 11613750 w 12191993"/>
              <a:gd name="connsiteY30" fmla="*/ 493040 h 6858000"/>
              <a:gd name="connsiteX31" fmla="*/ 11607990 w 12191993"/>
              <a:gd name="connsiteY31" fmla="*/ 508371 h 6858000"/>
              <a:gd name="connsiteX32" fmla="*/ 11596470 w 12191993"/>
              <a:gd name="connsiteY32" fmla="*/ 520157 h 6858000"/>
              <a:gd name="connsiteX33" fmla="*/ 11521233 w 12191993"/>
              <a:gd name="connsiteY33" fmla="*/ 631284 h 6858000"/>
              <a:gd name="connsiteX34" fmla="*/ 11656553 w 12191993"/>
              <a:gd name="connsiteY34" fmla="*/ 631284 h 6858000"/>
              <a:gd name="connsiteX35" fmla="*/ 11656553 w 12191993"/>
              <a:gd name="connsiteY35" fmla="*/ 595128 h 6858000"/>
              <a:gd name="connsiteX36" fmla="*/ 11570593 w 12191993"/>
              <a:gd name="connsiteY36" fmla="*/ 595128 h 6858000"/>
              <a:gd name="connsiteX37" fmla="*/ 11629436 w 12191993"/>
              <a:gd name="connsiteY37" fmla="*/ 544527 h 6858000"/>
              <a:gd name="connsiteX38" fmla="*/ 11647603 w 12191993"/>
              <a:gd name="connsiteY38" fmla="*/ 523081 h 6858000"/>
              <a:gd name="connsiteX39" fmla="*/ 11652920 w 12191993"/>
              <a:gd name="connsiteY39" fmla="*/ 509434 h 6858000"/>
              <a:gd name="connsiteX40" fmla="*/ 11654869 w 12191993"/>
              <a:gd name="connsiteY40" fmla="*/ 492597 h 6858000"/>
              <a:gd name="connsiteX41" fmla="*/ 11636791 w 12191993"/>
              <a:gd name="connsiteY41" fmla="*/ 448997 h 6858000"/>
              <a:gd name="connsiteX42" fmla="*/ 11616852 w 12191993"/>
              <a:gd name="connsiteY42" fmla="*/ 438008 h 6858000"/>
              <a:gd name="connsiteX43" fmla="*/ 11592216 w 12191993"/>
              <a:gd name="connsiteY43" fmla="*/ 434286 h 6858000"/>
              <a:gd name="connsiteX44" fmla="*/ 8469189 w 12191993"/>
              <a:gd name="connsiteY44" fmla="*/ 0 h 6858000"/>
              <a:gd name="connsiteX45" fmla="*/ 12191992 w 12191993"/>
              <a:gd name="connsiteY45" fmla="*/ 0 h 6858000"/>
              <a:gd name="connsiteX46" fmla="*/ 12191992 w 12191993"/>
              <a:gd name="connsiteY46" fmla="*/ 4 h 6858000"/>
              <a:gd name="connsiteX47" fmla="*/ 12191993 w 12191993"/>
              <a:gd name="connsiteY47" fmla="*/ 4 h 6858000"/>
              <a:gd name="connsiteX48" fmla="*/ 12191993 w 12191993"/>
              <a:gd name="connsiteY48" fmla="*/ 6858000 h 6858000"/>
              <a:gd name="connsiteX49" fmla="*/ 9829793 w 12191993"/>
              <a:gd name="connsiteY49" fmla="*/ 6858000 h 6858000"/>
              <a:gd name="connsiteX50" fmla="*/ 6553993 w 12191993"/>
              <a:gd name="connsiteY50" fmla="*/ 6858000 h 6858000"/>
              <a:gd name="connsiteX51" fmla="*/ 0 w 12191993"/>
              <a:gd name="connsiteY51" fmla="*/ 6858000 h 6858000"/>
              <a:gd name="connsiteX52" fmla="*/ 0 w 12191993"/>
              <a:gd name="connsiteY52" fmla="*/ 4 h 6858000"/>
              <a:gd name="connsiteX53" fmla="*/ 6577864 w 12191993"/>
              <a:gd name="connsiteY53" fmla="*/ 4 h 6858000"/>
              <a:gd name="connsiteX54" fmla="*/ 8469189 w 12191993"/>
              <a:gd name="connsiteY54" fmla="*/ 4 h 6858000"/>
              <a:gd name="connsiteX55" fmla="*/ 8469189 w 12191993"/>
              <a:gd name="connsiteY55" fmla="*/ 0 h 6858000"/>
              <a:gd name="connsiteX0" fmla="*/ 11383166 w 12191993"/>
              <a:gd name="connsiteY0" fmla="*/ 522373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383166 w 12191993"/>
              <a:gd name="connsiteY13" fmla="*/ 522373 h 6858000"/>
              <a:gd name="connsiteX14" fmla="*/ 11759616 w 12191993"/>
              <a:gd name="connsiteY14" fmla="*/ 435703 h 6858000"/>
              <a:gd name="connsiteX15" fmla="*/ 11696254 w 12191993"/>
              <a:gd name="connsiteY15" fmla="*/ 489140 h 6858000"/>
              <a:gd name="connsiteX16" fmla="*/ 11719561 w 12191993"/>
              <a:gd name="connsiteY16" fmla="*/ 515991 h 6858000"/>
              <a:gd name="connsiteX17" fmla="*/ 11758553 w 12191993"/>
              <a:gd name="connsiteY17" fmla="*/ 481784 h 6858000"/>
              <a:gd name="connsiteX18" fmla="*/ 11758553 w 12191993"/>
              <a:gd name="connsiteY18" fmla="*/ 629865 h 6858000"/>
              <a:gd name="connsiteX19" fmla="*/ 11797988 w 12191993"/>
              <a:gd name="connsiteY19" fmla="*/ 629865 h 6858000"/>
              <a:gd name="connsiteX20" fmla="*/ 11797988 w 12191993"/>
              <a:gd name="connsiteY20" fmla="*/ 435703 h 6858000"/>
              <a:gd name="connsiteX21" fmla="*/ 11759616 w 12191993"/>
              <a:gd name="connsiteY21" fmla="*/ 435703 h 6858000"/>
              <a:gd name="connsiteX22" fmla="*/ 11592216 w 12191993"/>
              <a:gd name="connsiteY22" fmla="*/ 434286 h 6858000"/>
              <a:gd name="connsiteX23" fmla="*/ 11565808 w 12191993"/>
              <a:gd name="connsiteY23" fmla="*/ 438008 h 6858000"/>
              <a:gd name="connsiteX24" fmla="*/ 11544628 w 12191993"/>
              <a:gd name="connsiteY24" fmla="*/ 449085 h 6858000"/>
              <a:gd name="connsiteX25" fmla="*/ 11590001 w 12191993"/>
              <a:gd name="connsiteY25" fmla="*/ 472037 h 6858000"/>
              <a:gd name="connsiteX26" fmla="*/ 11606661 w 12191993"/>
              <a:gd name="connsiteY26" fmla="*/ 477620 h 6858000"/>
              <a:gd name="connsiteX27" fmla="*/ 11613750 w 12191993"/>
              <a:gd name="connsiteY27" fmla="*/ 493040 h 6858000"/>
              <a:gd name="connsiteX28" fmla="*/ 11607990 w 12191993"/>
              <a:gd name="connsiteY28" fmla="*/ 508371 h 6858000"/>
              <a:gd name="connsiteX29" fmla="*/ 11596470 w 12191993"/>
              <a:gd name="connsiteY29" fmla="*/ 520157 h 6858000"/>
              <a:gd name="connsiteX30" fmla="*/ 11521233 w 12191993"/>
              <a:gd name="connsiteY30" fmla="*/ 631284 h 6858000"/>
              <a:gd name="connsiteX31" fmla="*/ 11656553 w 12191993"/>
              <a:gd name="connsiteY31" fmla="*/ 631284 h 6858000"/>
              <a:gd name="connsiteX32" fmla="*/ 11656553 w 12191993"/>
              <a:gd name="connsiteY32" fmla="*/ 595128 h 6858000"/>
              <a:gd name="connsiteX33" fmla="*/ 11570593 w 12191993"/>
              <a:gd name="connsiteY33" fmla="*/ 595128 h 6858000"/>
              <a:gd name="connsiteX34" fmla="*/ 11629436 w 12191993"/>
              <a:gd name="connsiteY34" fmla="*/ 544527 h 6858000"/>
              <a:gd name="connsiteX35" fmla="*/ 11647603 w 12191993"/>
              <a:gd name="connsiteY35" fmla="*/ 523081 h 6858000"/>
              <a:gd name="connsiteX36" fmla="*/ 11652920 w 12191993"/>
              <a:gd name="connsiteY36" fmla="*/ 509434 h 6858000"/>
              <a:gd name="connsiteX37" fmla="*/ 11654869 w 12191993"/>
              <a:gd name="connsiteY37" fmla="*/ 492597 h 6858000"/>
              <a:gd name="connsiteX38" fmla="*/ 11636791 w 12191993"/>
              <a:gd name="connsiteY38" fmla="*/ 448997 h 6858000"/>
              <a:gd name="connsiteX39" fmla="*/ 11616852 w 12191993"/>
              <a:gd name="connsiteY39" fmla="*/ 438008 h 6858000"/>
              <a:gd name="connsiteX40" fmla="*/ 11592216 w 12191993"/>
              <a:gd name="connsiteY40" fmla="*/ 434286 h 6858000"/>
              <a:gd name="connsiteX41" fmla="*/ 8469189 w 12191993"/>
              <a:gd name="connsiteY41" fmla="*/ 0 h 6858000"/>
              <a:gd name="connsiteX42" fmla="*/ 12191992 w 12191993"/>
              <a:gd name="connsiteY42" fmla="*/ 0 h 6858000"/>
              <a:gd name="connsiteX43" fmla="*/ 12191992 w 12191993"/>
              <a:gd name="connsiteY43" fmla="*/ 4 h 6858000"/>
              <a:gd name="connsiteX44" fmla="*/ 12191993 w 12191993"/>
              <a:gd name="connsiteY44" fmla="*/ 4 h 6858000"/>
              <a:gd name="connsiteX45" fmla="*/ 12191993 w 12191993"/>
              <a:gd name="connsiteY45" fmla="*/ 6858000 h 6858000"/>
              <a:gd name="connsiteX46" fmla="*/ 9829793 w 12191993"/>
              <a:gd name="connsiteY46" fmla="*/ 6858000 h 6858000"/>
              <a:gd name="connsiteX47" fmla="*/ 6553993 w 12191993"/>
              <a:gd name="connsiteY47" fmla="*/ 6858000 h 6858000"/>
              <a:gd name="connsiteX48" fmla="*/ 0 w 12191993"/>
              <a:gd name="connsiteY48" fmla="*/ 6858000 h 6858000"/>
              <a:gd name="connsiteX49" fmla="*/ 0 w 12191993"/>
              <a:gd name="connsiteY49" fmla="*/ 4 h 6858000"/>
              <a:gd name="connsiteX50" fmla="*/ 6577864 w 12191993"/>
              <a:gd name="connsiteY50" fmla="*/ 4 h 6858000"/>
              <a:gd name="connsiteX51" fmla="*/ 8469189 w 12191993"/>
              <a:gd name="connsiteY51" fmla="*/ 4 h 6858000"/>
              <a:gd name="connsiteX52" fmla="*/ 8469189 w 12191993"/>
              <a:gd name="connsiteY52" fmla="*/ 0 h 6858000"/>
              <a:gd name="connsiteX0" fmla="*/ 11393712 w 12191993"/>
              <a:gd name="connsiteY0" fmla="*/ 532919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759616 w 12191993"/>
              <a:gd name="connsiteY13" fmla="*/ 435703 h 6858000"/>
              <a:gd name="connsiteX14" fmla="*/ 11696254 w 12191993"/>
              <a:gd name="connsiteY14" fmla="*/ 489140 h 6858000"/>
              <a:gd name="connsiteX15" fmla="*/ 11719561 w 12191993"/>
              <a:gd name="connsiteY15" fmla="*/ 515991 h 6858000"/>
              <a:gd name="connsiteX16" fmla="*/ 11758553 w 12191993"/>
              <a:gd name="connsiteY16" fmla="*/ 481784 h 6858000"/>
              <a:gd name="connsiteX17" fmla="*/ 11758553 w 12191993"/>
              <a:gd name="connsiteY17" fmla="*/ 629865 h 6858000"/>
              <a:gd name="connsiteX18" fmla="*/ 11797988 w 12191993"/>
              <a:gd name="connsiteY18" fmla="*/ 629865 h 6858000"/>
              <a:gd name="connsiteX19" fmla="*/ 11797988 w 12191993"/>
              <a:gd name="connsiteY19" fmla="*/ 435703 h 6858000"/>
              <a:gd name="connsiteX20" fmla="*/ 11759616 w 12191993"/>
              <a:gd name="connsiteY20" fmla="*/ 435703 h 6858000"/>
              <a:gd name="connsiteX21" fmla="*/ 11592216 w 12191993"/>
              <a:gd name="connsiteY21" fmla="*/ 434286 h 6858000"/>
              <a:gd name="connsiteX22" fmla="*/ 11565808 w 12191993"/>
              <a:gd name="connsiteY22" fmla="*/ 438008 h 6858000"/>
              <a:gd name="connsiteX23" fmla="*/ 11544628 w 12191993"/>
              <a:gd name="connsiteY23" fmla="*/ 449085 h 6858000"/>
              <a:gd name="connsiteX24" fmla="*/ 11590001 w 12191993"/>
              <a:gd name="connsiteY24" fmla="*/ 472037 h 6858000"/>
              <a:gd name="connsiteX25" fmla="*/ 11606661 w 12191993"/>
              <a:gd name="connsiteY25" fmla="*/ 477620 h 6858000"/>
              <a:gd name="connsiteX26" fmla="*/ 11613750 w 12191993"/>
              <a:gd name="connsiteY26" fmla="*/ 493040 h 6858000"/>
              <a:gd name="connsiteX27" fmla="*/ 11607990 w 12191993"/>
              <a:gd name="connsiteY27" fmla="*/ 508371 h 6858000"/>
              <a:gd name="connsiteX28" fmla="*/ 11596470 w 12191993"/>
              <a:gd name="connsiteY28" fmla="*/ 520157 h 6858000"/>
              <a:gd name="connsiteX29" fmla="*/ 11521233 w 12191993"/>
              <a:gd name="connsiteY29" fmla="*/ 631284 h 6858000"/>
              <a:gd name="connsiteX30" fmla="*/ 11656553 w 12191993"/>
              <a:gd name="connsiteY30" fmla="*/ 631284 h 6858000"/>
              <a:gd name="connsiteX31" fmla="*/ 11656553 w 12191993"/>
              <a:gd name="connsiteY31" fmla="*/ 595128 h 6858000"/>
              <a:gd name="connsiteX32" fmla="*/ 11570593 w 12191993"/>
              <a:gd name="connsiteY32" fmla="*/ 595128 h 6858000"/>
              <a:gd name="connsiteX33" fmla="*/ 11629436 w 12191993"/>
              <a:gd name="connsiteY33" fmla="*/ 544527 h 6858000"/>
              <a:gd name="connsiteX34" fmla="*/ 11647603 w 12191993"/>
              <a:gd name="connsiteY34" fmla="*/ 523081 h 6858000"/>
              <a:gd name="connsiteX35" fmla="*/ 11652920 w 12191993"/>
              <a:gd name="connsiteY35" fmla="*/ 509434 h 6858000"/>
              <a:gd name="connsiteX36" fmla="*/ 11654869 w 12191993"/>
              <a:gd name="connsiteY36" fmla="*/ 492597 h 6858000"/>
              <a:gd name="connsiteX37" fmla="*/ 11636791 w 12191993"/>
              <a:gd name="connsiteY37" fmla="*/ 448997 h 6858000"/>
              <a:gd name="connsiteX38" fmla="*/ 11616852 w 12191993"/>
              <a:gd name="connsiteY38" fmla="*/ 438008 h 6858000"/>
              <a:gd name="connsiteX39" fmla="*/ 11592216 w 12191993"/>
              <a:gd name="connsiteY39" fmla="*/ 434286 h 6858000"/>
              <a:gd name="connsiteX40" fmla="*/ 8469189 w 12191993"/>
              <a:gd name="connsiteY40" fmla="*/ 0 h 6858000"/>
              <a:gd name="connsiteX41" fmla="*/ 12191992 w 12191993"/>
              <a:gd name="connsiteY41" fmla="*/ 0 h 6858000"/>
              <a:gd name="connsiteX42" fmla="*/ 12191992 w 12191993"/>
              <a:gd name="connsiteY42" fmla="*/ 4 h 6858000"/>
              <a:gd name="connsiteX43" fmla="*/ 12191993 w 12191993"/>
              <a:gd name="connsiteY43" fmla="*/ 4 h 6858000"/>
              <a:gd name="connsiteX44" fmla="*/ 12191993 w 12191993"/>
              <a:gd name="connsiteY44" fmla="*/ 6858000 h 6858000"/>
              <a:gd name="connsiteX45" fmla="*/ 9829793 w 12191993"/>
              <a:gd name="connsiteY45" fmla="*/ 6858000 h 6858000"/>
              <a:gd name="connsiteX46" fmla="*/ 6553993 w 12191993"/>
              <a:gd name="connsiteY46" fmla="*/ 6858000 h 6858000"/>
              <a:gd name="connsiteX47" fmla="*/ 0 w 12191993"/>
              <a:gd name="connsiteY47" fmla="*/ 6858000 h 6858000"/>
              <a:gd name="connsiteX48" fmla="*/ 0 w 12191993"/>
              <a:gd name="connsiteY48" fmla="*/ 4 h 6858000"/>
              <a:gd name="connsiteX49" fmla="*/ 6577864 w 12191993"/>
              <a:gd name="connsiteY49" fmla="*/ 4 h 6858000"/>
              <a:gd name="connsiteX50" fmla="*/ 8469189 w 12191993"/>
              <a:gd name="connsiteY50" fmla="*/ 4 h 6858000"/>
              <a:gd name="connsiteX51" fmla="*/ 8469189 w 12191993"/>
              <a:gd name="connsiteY51" fmla="*/ 0 h 6858000"/>
              <a:gd name="connsiteX0" fmla="*/ 11393712 w 12191993"/>
              <a:gd name="connsiteY0" fmla="*/ 532919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393712 w 12191993"/>
              <a:gd name="connsiteY12" fmla="*/ 532919 h 6858000"/>
              <a:gd name="connsiteX13" fmla="*/ 11759616 w 12191993"/>
              <a:gd name="connsiteY13" fmla="*/ 435703 h 6858000"/>
              <a:gd name="connsiteX14" fmla="*/ 11696254 w 12191993"/>
              <a:gd name="connsiteY14" fmla="*/ 489140 h 6858000"/>
              <a:gd name="connsiteX15" fmla="*/ 11719561 w 12191993"/>
              <a:gd name="connsiteY15" fmla="*/ 515991 h 6858000"/>
              <a:gd name="connsiteX16" fmla="*/ 11758553 w 12191993"/>
              <a:gd name="connsiteY16" fmla="*/ 481784 h 6858000"/>
              <a:gd name="connsiteX17" fmla="*/ 11758553 w 12191993"/>
              <a:gd name="connsiteY17" fmla="*/ 629865 h 6858000"/>
              <a:gd name="connsiteX18" fmla="*/ 11797988 w 12191993"/>
              <a:gd name="connsiteY18" fmla="*/ 629865 h 6858000"/>
              <a:gd name="connsiteX19" fmla="*/ 11797988 w 12191993"/>
              <a:gd name="connsiteY19" fmla="*/ 435703 h 6858000"/>
              <a:gd name="connsiteX20" fmla="*/ 11759616 w 12191993"/>
              <a:gd name="connsiteY20" fmla="*/ 435703 h 6858000"/>
              <a:gd name="connsiteX21" fmla="*/ 11592216 w 12191993"/>
              <a:gd name="connsiteY21" fmla="*/ 434286 h 6858000"/>
              <a:gd name="connsiteX22" fmla="*/ 11565808 w 12191993"/>
              <a:gd name="connsiteY22" fmla="*/ 438008 h 6858000"/>
              <a:gd name="connsiteX23" fmla="*/ 11544628 w 12191993"/>
              <a:gd name="connsiteY23" fmla="*/ 449085 h 6858000"/>
              <a:gd name="connsiteX24" fmla="*/ 11590001 w 12191993"/>
              <a:gd name="connsiteY24" fmla="*/ 472037 h 6858000"/>
              <a:gd name="connsiteX25" fmla="*/ 11606661 w 12191993"/>
              <a:gd name="connsiteY25" fmla="*/ 477620 h 6858000"/>
              <a:gd name="connsiteX26" fmla="*/ 11613750 w 12191993"/>
              <a:gd name="connsiteY26" fmla="*/ 493040 h 6858000"/>
              <a:gd name="connsiteX27" fmla="*/ 11607990 w 12191993"/>
              <a:gd name="connsiteY27" fmla="*/ 508371 h 6858000"/>
              <a:gd name="connsiteX28" fmla="*/ 11596470 w 12191993"/>
              <a:gd name="connsiteY28" fmla="*/ 520157 h 6858000"/>
              <a:gd name="connsiteX29" fmla="*/ 11521233 w 12191993"/>
              <a:gd name="connsiteY29" fmla="*/ 631284 h 6858000"/>
              <a:gd name="connsiteX30" fmla="*/ 11656553 w 12191993"/>
              <a:gd name="connsiteY30" fmla="*/ 631284 h 6858000"/>
              <a:gd name="connsiteX31" fmla="*/ 11656553 w 12191993"/>
              <a:gd name="connsiteY31" fmla="*/ 595128 h 6858000"/>
              <a:gd name="connsiteX32" fmla="*/ 11570593 w 12191993"/>
              <a:gd name="connsiteY32" fmla="*/ 595128 h 6858000"/>
              <a:gd name="connsiteX33" fmla="*/ 11629436 w 12191993"/>
              <a:gd name="connsiteY33" fmla="*/ 544527 h 6858000"/>
              <a:gd name="connsiteX34" fmla="*/ 11647603 w 12191993"/>
              <a:gd name="connsiteY34" fmla="*/ 523081 h 6858000"/>
              <a:gd name="connsiteX35" fmla="*/ 11654869 w 12191993"/>
              <a:gd name="connsiteY35" fmla="*/ 492597 h 6858000"/>
              <a:gd name="connsiteX36" fmla="*/ 11636791 w 12191993"/>
              <a:gd name="connsiteY36" fmla="*/ 448997 h 6858000"/>
              <a:gd name="connsiteX37" fmla="*/ 11616852 w 12191993"/>
              <a:gd name="connsiteY37" fmla="*/ 438008 h 6858000"/>
              <a:gd name="connsiteX38" fmla="*/ 11592216 w 12191993"/>
              <a:gd name="connsiteY38" fmla="*/ 434286 h 6858000"/>
              <a:gd name="connsiteX39" fmla="*/ 8469189 w 12191993"/>
              <a:gd name="connsiteY39" fmla="*/ 0 h 6858000"/>
              <a:gd name="connsiteX40" fmla="*/ 12191992 w 12191993"/>
              <a:gd name="connsiteY40" fmla="*/ 0 h 6858000"/>
              <a:gd name="connsiteX41" fmla="*/ 12191992 w 12191993"/>
              <a:gd name="connsiteY41" fmla="*/ 4 h 6858000"/>
              <a:gd name="connsiteX42" fmla="*/ 12191993 w 12191993"/>
              <a:gd name="connsiteY42" fmla="*/ 4 h 6858000"/>
              <a:gd name="connsiteX43" fmla="*/ 12191993 w 12191993"/>
              <a:gd name="connsiteY43" fmla="*/ 6858000 h 6858000"/>
              <a:gd name="connsiteX44" fmla="*/ 9829793 w 12191993"/>
              <a:gd name="connsiteY44" fmla="*/ 6858000 h 6858000"/>
              <a:gd name="connsiteX45" fmla="*/ 6553993 w 12191993"/>
              <a:gd name="connsiteY45" fmla="*/ 6858000 h 6858000"/>
              <a:gd name="connsiteX46" fmla="*/ 0 w 12191993"/>
              <a:gd name="connsiteY46" fmla="*/ 6858000 h 6858000"/>
              <a:gd name="connsiteX47" fmla="*/ 0 w 12191993"/>
              <a:gd name="connsiteY47" fmla="*/ 4 h 6858000"/>
              <a:gd name="connsiteX48" fmla="*/ 6577864 w 12191993"/>
              <a:gd name="connsiteY48" fmla="*/ 4 h 6858000"/>
              <a:gd name="connsiteX49" fmla="*/ 8469189 w 12191993"/>
              <a:gd name="connsiteY49" fmla="*/ 4 h 6858000"/>
              <a:gd name="connsiteX50" fmla="*/ 8469189 w 12191993"/>
              <a:gd name="connsiteY50" fmla="*/ 0 h 6858000"/>
              <a:gd name="connsiteX0" fmla="*/ 11393690 w 12191993"/>
              <a:gd name="connsiteY0" fmla="*/ 532985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393690 w 12191993"/>
              <a:gd name="connsiteY11" fmla="*/ 532985 h 6858000"/>
              <a:gd name="connsiteX12" fmla="*/ 11759616 w 12191993"/>
              <a:gd name="connsiteY12" fmla="*/ 435703 h 6858000"/>
              <a:gd name="connsiteX13" fmla="*/ 11696254 w 12191993"/>
              <a:gd name="connsiteY13" fmla="*/ 489140 h 6858000"/>
              <a:gd name="connsiteX14" fmla="*/ 11719561 w 12191993"/>
              <a:gd name="connsiteY14" fmla="*/ 515991 h 6858000"/>
              <a:gd name="connsiteX15" fmla="*/ 11758553 w 12191993"/>
              <a:gd name="connsiteY15" fmla="*/ 481784 h 6858000"/>
              <a:gd name="connsiteX16" fmla="*/ 11758553 w 12191993"/>
              <a:gd name="connsiteY16" fmla="*/ 629865 h 6858000"/>
              <a:gd name="connsiteX17" fmla="*/ 11797988 w 12191993"/>
              <a:gd name="connsiteY17" fmla="*/ 629865 h 6858000"/>
              <a:gd name="connsiteX18" fmla="*/ 11797988 w 12191993"/>
              <a:gd name="connsiteY18" fmla="*/ 435703 h 6858000"/>
              <a:gd name="connsiteX19" fmla="*/ 11759616 w 12191993"/>
              <a:gd name="connsiteY19" fmla="*/ 435703 h 6858000"/>
              <a:gd name="connsiteX20" fmla="*/ 11592216 w 12191993"/>
              <a:gd name="connsiteY20" fmla="*/ 434286 h 6858000"/>
              <a:gd name="connsiteX21" fmla="*/ 11565808 w 12191993"/>
              <a:gd name="connsiteY21" fmla="*/ 438008 h 6858000"/>
              <a:gd name="connsiteX22" fmla="*/ 11544628 w 12191993"/>
              <a:gd name="connsiteY22" fmla="*/ 449085 h 6858000"/>
              <a:gd name="connsiteX23" fmla="*/ 11590001 w 12191993"/>
              <a:gd name="connsiteY23" fmla="*/ 472037 h 6858000"/>
              <a:gd name="connsiteX24" fmla="*/ 11606661 w 12191993"/>
              <a:gd name="connsiteY24" fmla="*/ 477620 h 6858000"/>
              <a:gd name="connsiteX25" fmla="*/ 11613750 w 12191993"/>
              <a:gd name="connsiteY25" fmla="*/ 493040 h 6858000"/>
              <a:gd name="connsiteX26" fmla="*/ 11607990 w 12191993"/>
              <a:gd name="connsiteY26" fmla="*/ 508371 h 6858000"/>
              <a:gd name="connsiteX27" fmla="*/ 11596470 w 12191993"/>
              <a:gd name="connsiteY27" fmla="*/ 520157 h 6858000"/>
              <a:gd name="connsiteX28" fmla="*/ 11521233 w 12191993"/>
              <a:gd name="connsiteY28" fmla="*/ 631284 h 6858000"/>
              <a:gd name="connsiteX29" fmla="*/ 11656553 w 12191993"/>
              <a:gd name="connsiteY29" fmla="*/ 631284 h 6858000"/>
              <a:gd name="connsiteX30" fmla="*/ 11656553 w 12191993"/>
              <a:gd name="connsiteY30" fmla="*/ 595128 h 6858000"/>
              <a:gd name="connsiteX31" fmla="*/ 11570593 w 12191993"/>
              <a:gd name="connsiteY31" fmla="*/ 595128 h 6858000"/>
              <a:gd name="connsiteX32" fmla="*/ 11629436 w 12191993"/>
              <a:gd name="connsiteY32" fmla="*/ 544527 h 6858000"/>
              <a:gd name="connsiteX33" fmla="*/ 11647603 w 12191993"/>
              <a:gd name="connsiteY33" fmla="*/ 523081 h 6858000"/>
              <a:gd name="connsiteX34" fmla="*/ 11654869 w 12191993"/>
              <a:gd name="connsiteY34" fmla="*/ 492597 h 6858000"/>
              <a:gd name="connsiteX35" fmla="*/ 11636791 w 12191993"/>
              <a:gd name="connsiteY35" fmla="*/ 448997 h 6858000"/>
              <a:gd name="connsiteX36" fmla="*/ 11616852 w 12191993"/>
              <a:gd name="connsiteY36" fmla="*/ 438008 h 6858000"/>
              <a:gd name="connsiteX37" fmla="*/ 11592216 w 12191993"/>
              <a:gd name="connsiteY37" fmla="*/ 434286 h 6858000"/>
              <a:gd name="connsiteX38" fmla="*/ 8469189 w 12191993"/>
              <a:gd name="connsiteY38" fmla="*/ 0 h 6858000"/>
              <a:gd name="connsiteX39" fmla="*/ 12191992 w 12191993"/>
              <a:gd name="connsiteY39" fmla="*/ 0 h 6858000"/>
              <a:gd name="connsiteX40" fmla="*/ 12191992 w 12191993"/>
              <a:gd name="connsiteY40" fmla="*/ 4 h 6858000"/>
              <a:gd name="connsiteX41" fmla="*/ 12191993 w 12191993"/>
              <a:gd name="connsiteY41" fmla="*/ 4 h 6858000"/>
              <a:gd name="connsiteX42" fmla="*/ 12191993 w 12191993"/>
              <a:gd name="connsiteY42" fmla="*/ 6858000 h 6858000"/>
              <a:gd name="connsiteX43" fmla="*/ 9829793 w 12191993"/>
              <a:gd name="connsiteY43" fmla="*/ 6858000 h 6858000"/>
              <a:gd name="connsiteX44" fmla="*/ 6553993 w 12191993"/>
              <a:gd name="connsiteY44" fmla="*/ 6858000 h 6858000"/>
              <a:gd name="connsiteX45" fmla="*/ 0 w 12191993"/>
              <a:gd name="connsiteY45" fmla="*/ 6858000 h 6858000"/>
              <a:gd name="connsiteX46" fmla="*/ 0 w 12191993"/>
              <a:gd name="connsiteY46" fmla="*/ 4 h 6858000"/>
              <a:gd name="connsiteX47" fmla="*/ 6577864 w 12191993"/>
              <a:gd name="connsiteY47" fmla="*/ 4 h 6858000"/>
              <a:gd name="connsiteX48" fmla="*/ 8469189 w 12191993"/>
              <a:gd name="connsiteY48" fmla="*/ 4 h 6858000"/>
              <a:gd name="connsiteX49" fmla="*/ 8469189 w 12191993"/>
              <a:gd name="connsiteY49" fmla="*/ 0 h 6858000"/>
              <a:gd name="connsiteX0" fmla="*/ 11393712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393712 w 12191993"/>
              <a:gd name="connsiteY10" fmla="*/ 533006 h 6858000"/>
              <a:gd name="connsiteX11" fmla="*/ 11759616 w 12191993"/>
              <a:gd name="connsiteY11" fmla="*/ 435703 h 6858000"/>
              <a:gd name="connsiteX12" fmla="*/ 11696254 w 12191993"/>
              <a:gd name="connsiteY12" fmla="*/ 489140 h 6858000"/>
              <a:gd name="connsiteX13" fmla="*/ 11719561 w 12191993"/>
              <a:gd name="connsiteY13" fmla="*/ 515991 h 6858000"/>
              <a:gd name="connsiteX14" fmla="*/ 11758553 w 12191993"/>
              <a:gd name="connsiteY14" fmla="*/ 481784 h 6858000"/>
              <a:gd name="connsiteX15" fmla="*/ 11758553 w 12191993"/>
              <a:gd name="connsiteY15" fmla="*/ 629865 h 6858000"/>
              <a:gd name="connsiteX16" fmla="*/ 11797988 w 12191993"/>
              <a:gd name="connsiteY16" fmla="*/ 629865 h 6858000"/>
              <a:gd name="connsiteX17" fmla="*/ 11797988 w 12191993"/>
              <a:gd name="connsiteY17" fmla="*/ 435703 h 6858000"/>
              <a:gd name="connsiteX18" fmla="*/ 11759616 w 12191993"/>
              <a:gd name="connsiteY18" fmla="*/ 435703 h 6858000"/>
              <a:gd name="connsiteX19" fmla="*/ 11592216 w 12191993"/>
              <a:gd name="connsiteY19" fmla="*/ 434286 h 6858000"/>
              <a:gd name="connsiteX20" fmla="*/ 11565808 w 12191993"/>
              <a:gd name="connsiteY20" fmla="*/ 438008 h 6858000"/>
              <a:gd name="connsiteX21" fmla="*/ 11544628 w 12191993"/>
              <a:gd name="connsiteY21" fmla="*/ 449085 h 6858000"/>
              <a:gd name="connsiteX22" fmla="*/ 11590001 w 12191993"/>
              <a:gd name="connsiteY22" fmla="*/ 472037 h 6858000"/>
              <a:gd name="connsiteX23" fmla="*/ 11606661 w 12191993"/>
              <a:gd name="connsiteY23" fmla="*/ 477620 h 6858000"/>
              <a:gd name="connsiteX24" fmla="*/ 11613750 w 12191993"/>
              <a:gd name="connsiteY24" fmla="*/ 493040 h 6858000"/>
              <a:gd name="connsiteX25" fmla="*/ 11607990 w 12191993"/>
              <a:gd name="connsiteY25" fmla="*/ 508371 h 6858000"/>
              <a:gd name="connsiteX26" fmla="*/ 11596470 w 12191993"/>
              <a:gd name="connsiteY26" fmla="*/ 520157 h 6858000"/>
              <a:gd name="connsiteX27" fmla="*/ 11521233 w 12191993"/>
              <a:gd name="connsiteY27" fmla="*/ 631284 h 6858000"/>
              <a:gd name="connsiteX28" fmla="*/ 11656553 w 12191993"/>
              <a:gd name="connsiteY28" fmla="*/ 631284 h 6858000"/>
              <a:gd name="connsiteX29" fmla="*/ 11656553 w 12191993"/>
              <a:gd name="connsiteY29" fmla="*/ 595128 h 6858000"/>
              <a:gd name="connsiteX30" fmla="*/ 11570593 w 12191993"/>
              <a:gd name="connsiteY30" fmla="*/ 595128 h 6858000"/>
              <a:gd name="connsiteX31" fmla="*/ 11629436 w 12191993"/>
              <a:gd name="connsiteY31" fmla="*/ 544527 h 6858000"/>
              <a:gd name="connsiteX32" fmla="*/ 11647603 w 12191993"/>
              <a:gd name="connsiteY32" fmla="*/ 523081 h 6858000"/>
              <a:gd name="connsiteX33" fmla="*/ 11654869 w 12191993"/>
              <a:gd name="connsiteY33" fmla="*/ 492597 h 6858000"/>
              <a:gd name="connsiteX34" fmla="*/ 11636791 w 12191993"/>
              <a:gd name="connsiteY34" fmla="*/ 448997 h 6858000"/>
              <a:gd name="connsiteX35" fmla="*/ 11616852 w 12191993"/>
              <a:gd name="connsiteY35" fmla="*/ 438008 h 6858000"/>
              <a:gd name="connsiteX36" fmla="*/ 11592216 w 12191993"/>
              <a:gd name="connsiteY36" fmla="*/ 434286 h 6858000"/>
              <a:gd name="connsiteX37" fmla="*/ 8469189 w 12191993"/>
              <a:gd name="connsiteY37" fmla="*/ 0 h 6858000"/>
              <a:gd name="connsiteX38" fmla="*/ 12191992 w 12191993"/>
              <a:gd name="connsiteY38" fmla="*/ 0 h 6858000"/>
              <a:gd name="connsiteX39" fmla="*/ 12191992 w 12191993"/>
              <a:gd name="connsiteY39" fmla="*/ 4 h 6858000"/>
              <a:gd name="connsiteX40" fmla="*/ 12191993 w 12191993"/>
              <a:gd name="connsiteY40" fmla="*/ 4 h 6858000"/>
              <a:gd name="connsiteX41" fmla="*/ 12191993 w 12191993"/>
              <a:gd name="connsiteY41" fmla="*/ 6858000 h 6858000"/>
              <a:gd name="connsiteX42" fmla="*/ 9829793 w 12191993"/>
              <a:gd name="connsiteY42" fmla="*/ 6858000 h 6858000"/>
              <a:gd name="connsiteX43" fmla="*/ 6553993 w 12191993"/>
              <a:gd name="connsiteY43" fmla="*/ 6858000 h 6858000"/>
              <a:gd name="connsiteX44" fmla="*/ 0 w 12191993"/>
              <a:gd name="connsiteY44" fmla="*/ 6858000 h 6858000"/>
              <a:gd name="connsiteX45" fmla="*/ 0 w 12191993"/>
              <a:gd name="connsiteY45" fmla="*/ 4 h 6858000"/>
              <a:gd name="connsiteX46" fmla="*/ 6577864 w 12191993"/>
              <a:gd name="connsiteY46" fmla="*/ 4 h 6858000"/>
              <a:gd name="connsiteX47" fmla="*/ 8469189 w 12191993"/>
              <a:gd name="connsiteY47" fmla="*/ 4 h 6858000"/>
              <a:gd name="connsiteX48" fmla="*/ 8469189 w 12191993"/>
              <a:gd name="connsiteY48" fmla="*/ 0 h 6858000"/>
              <a:gd name="connsiteX0" fmla="*/ 11393669 w 12191993"/>
              <a:gd name="connsiteY0" fmla="*/ 533049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393669 w 12191993"/>
              <a:gd name="connsiteY9" fmla="*/ 533049 h 6858000"/>
              <a:gd name="connsiteX10" fmla="*/ 11759616 w 12191993"/>
              <a:gd name="connsiteY10" fmla="*/ 435703 h 6858000"/>
              <a:gd name="connsiteX11" fmla="*/ 11696254 w 12191993"/>
              <a:gd name="connsiteY11" fmla="*/ 489140 h 6858000"/>
              <a:gd name="connsiteX12" fmla="*/ 11719561 w 12191993"/>
              <a:gd name="connsiteY12" fmla="*/ 515991 h 6858000"/>
              <a:gd name="connsiteX13" fmla="*/ 11758553 w 12191993"/>
              <a:gd name="connsiteY13" fmla="*/ 481784 h 6858000"/>
              <a:gd name="connsiteX14" fmla="*/ 11758553 w 12191993"/>
              <a:gd name="connsiteY14" fmla="*/ 629865 h 6858000"/>
              <a:gd name="connsiteX15" fmla="*/ 11797988 w 12191993"/>
              <a:gd name="connsiteY15" fmla="*/ 629865 h 6858000"/>
              <a:gd name="connsiteX16" fmla="*/ 11797988 w 12191993"/>
              <a:gd name="connsiteY16" fmla="*/ 435703 h 6858000"/>
              <a:gd name="connsiteX17" fmla="*/ 11759616 w 12191993"/>
              <a:gd name="connsiteY17" fmla="*/ 435703 h 6858000"/>
              <a:gd name="connsiteX18" fmla="*/ 11592216 w 12191993"/>
              <a:gd name="connsiteY18" fmla="*/ 434286 h 6858000"/>
              <a:gd name="connsiteX19" fmla="*/ 11565808 w 12191993"/>
              <a:gd name="connsiteY19" fmla="*/ 438008 h 6858000"/>
              <a:gd name="connsiteX20" fmla="*/ 11544628 w 12191993"/>
              <a:gd name="connsiteY20" fmla="*/ 449085 h 6858000"/>
              <a:gd name="connsiteX21" fmla="*/ 11590001 w 12191993"/>
              <a:gd name="connsiteY21" fmla="*/ 472037 h 6858000"/>
              <a:gd name="connsiteX22" fmla="*/ 11606661 w 12191993"/>
              <a:gd name="connsiteY22" fmla="*/ 477620 h 6858000"/>
              <a:gd name="connsiteX23" fmla="*/ 11613750 w 12191993"/>
              <a:gd name="connsiteY23" fmla="*/ 493040 h 6858000"/>
              <a:gd name="connsiteX24" fmla="*/ 11607990 w 12191993"/>
              <a:gd name="connsiteY24" fmla="*/ 508371 h 6858000"/>
              <a:gd name="connsiteX25" fmla="*/ 11596470 w 12191993"/>
              <a:gd name="connsiteY25" fmla="*/ 520157 h 6858000"/>
              <a:gd name="connsiteX26" fmla="*/ 11521233 w 12191993"/>
              <a:gd name="connsiteY26" fmla="*/ 631284 h 6858000"/>
              <a:gd name="connsiteX27" fmla="*/ 11656553 w 12191993"/>
              <a:gd name="connsiteY27" fmla="*/ 631284 h 6858000"/>
              <a:gd name="connsiteX28" fmla="*/ 11656553 w 12191993"/>
              <a:gd name="connsiteY28" fmla="*/ 595128 h 6858000"/>
              <a:gd name="connsiteX29" fmla="*/ 11570593 w 12191993"/>
              <a:gd name="connsiteY29" fmla="*/ 595128 h 6858000"/>
              <a:gd name="connsiteX30" fmla="*/ 11629436 w 12191993"/>
              <a:gd name="connsiteY30" fmla="*/ 544527 h 6858000"/>
              <a:gd name="connsiteX31" fmla="*/ 11647603 w 12191993"/>
              <a:gd name="connsiteY31" fmla="*/ 523081 h 6858000"/>
              <a:gd name="connsiteX32" fmla="*/ 11654869 w 12191993"/>
              <a:gd name="connsiteY32" fmla="*/ 492597 h 6858000"/>
              <a:gd name="connsiteX33" fmla="*/ 11636791 w 12191993"/>
              <a:gd name="connsiteY33" fmla="*/ 448997 h 6858000"/>
              <a:gd name="connsiteX34" fmla="*/ 11616852 w 12191993"/>
              <a:gd name="connsiteY34" fmla="*/ 438008 h 6858000"/>
              <a:gd name="connsiteX35" fmla="*/ 11592216 w 12191993"/>
              <a:gd name="connsiteY35" fmla="*/ 434286 h 6858000"/>
              <a:gd name="connsiteX36" fmla="*/ 8469189 w 12191993"/>
              <a:gd name="connsiteY36" fmla="*/ 0 h 6858000"/>
              <a:gd name="connsiteX37" fmla="*/ 12191992 w 12191993"/>
              <a:gd name="connsiteY37" fmla="*/ 0 h 6858000"/>
              <a:gd name="connsiteX38" fmla="*/ 12191992 w 12191993"/>
              <a:gd name="connsiteY38" fmla="*/ 4 h 6858000"/>
              <a:gd name="connsiteX39" fmla="*/ 12191993 w 12191993"/>
              <a:gd name="connsiteY39" fmla="*/ 4 h 6858000"/>
              <a:gd name="connsiteX40" fmla="*/ 12191993 w 12191993"/>
              <a:gd name="connsiteY40" fmla="*/ 6858000 h 6858000"/>
              <a:gd name="connsiteX41" fmla="*/ 9829793 w 12191993"/>
              <a:gd name="connsiteY41" fmla="*/ 6858000 h 6858000"/>
              <a:gd name="connsiteX42" fmla="*/ 6553993 w 12191993"/>
              <a:gd name="connsiteY42" fmla="*/ 6858000 h 6858000"/>
              <a:gd name="connsiteX43" fmla="*/ 0 w 12191993"/>
              <a:gd name="connsiteY43" fmla="*/ 6858000 h 6858000"/>
              <a:gd name="connsiteX44" fmla="*/ 0 w 12191993"/>
              <a:gd name="connsiteY44" fmla="*/ 4 h 6858000"/>
              <a:gd name="connsiteX45" fmla="*/ 6577864 w 12191993"/>
              <a:gd name="connsiteY45" fmla="*/ 4 h 6858000"/>
              <a:gd name="connsiteX46" fmla="*/ 8469189 w 12191993"/>
              <a:gd name="connsiteY46" fmla="*/ 4 h 6858000"/>
              <a:gd name="connsiteX47" fmla="*/ 8469189 w 12191993"/>
              <a:gd name="connsiteY47" fmla="*/ 0 h 6858000"/>
              <a:gd name="connsiteX0" fmla="*/ 11391691 w 12191993"/>
              <a:gd name="connsiteY0" fmla="*/ 539068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391691 w 12191993"/>
              <a:gd name="connsiteY8" fmla="*/ 539068 h 6858000"/>
              <a:gd name="connsiteX9" fmla="*/ 11759616 w 12191993"/>
              <a:gd name="connsiteY9" fmla="*/ 435703 h 6858000"/>
              <a:gd name="connsiteX10" fmla="*/ 11696254 w 12191993"/>
              <a:gd name="connsiteY10" fmla="*/ 489140 h 6858000"/>
              <a:gd name="connsiteX11" fmla="*/ 11719561 w 12191993"/>
              <a:gd name="connsiteY11" fmla="*/ 515991 h 6858000"/>
              <a:gd name="connsiteX12" fmla="*/ 11758553 w 12191993"/>
              <a:gd name="connsiteY12" fmla="*/ 481784 h 6858000"/>
              <a:gd name="connsiteX13" fmla="*/ 11758553 w 12191993"/>
              <a:gd name="connsiteY13" fmla="*/ 629865 h 6858000"/>
              <a:gd name="connsiteX14" fmla="*/ 11797988 w 12191993"/>
              <a:gd name="connsiteY14" fmla="*/ 629865 h 6858000"/>
              <a:gd name="connsiteX15" fmla="*/ 11797988 w 12191993"/>
              <a:gd name="connsiteY15" fmla="*/ 435703 h 6858000"/>
              <a:gd name="connsiteX16" fmla="*/ 11759616 w 12191993"/>
              <a:gd name="connsiteY16" fmla="*/ 435703 h 6858000"/>
              <a:gd name="connsiteX17" fmla="*/ 11592216 w 12191993"/>
              <a:gd name="connsiteY17" fmla="*/ 434286 h 6858000"/>
              <a:gd name="connsiteX18" fmla="*/ 11565808 w 12191993"/>
              <a:gd name="connsiteY18" fmla="*/ 438008 h 6858000"/>
              <a:gd name="connsiteX19" fmla="*/ 11544628 w 12191993"/>
              <a:gd name="connsiteY19" fmla="*/ 449085 h 6858000"/>
              <a:gd name="connsiteX20" fmla="*/ 11590001 w 12191993"/>
              <a:gd name="connsiteY20" fmla="*/ 472037 h 6858000"/>
              <a:gd name="connsiteX21" fmla="*/ 11606661 w 12191993"/>
              <a:gd name="connsiteY21" fmla="*/ 477620 h 6858000"/>
              <a:gd name="connsiteX22" fmla="*/ 11613750 w 12191993"/>
              <a:gd name="connsiteY22" fmla="*/ 493040 h 6858000"/>
              <a:gd name="connsiteX23" fmla="*/ 11607990 w 12191993"/>
              <a:gd name="connsiteY23" fmla="*/ 508371 h 6858000"/>
              <a:gd name="connsiteX24" fmla="*/ 11596470 w 12191993"/>
              <a:gd name="connsiteY24" fmla="*/ 520157 h 6858000"/>
              <a:gd name="connsiteX25" fmla="*/ 11521233 w 12191993"/>
              <a:gd name="connsiteY25" fmla="*/ 631284 h 6858000"/>
              <a:gd name="connsiteX26" fmla="*/ 11656553 w 12191993"/>
              <a:gd name="connsiteY26" fmla="*/ 631284 h 6858000"/>
              <a:gd name="connsiteX27" fmla="*/ 11656553 w 12191993"/>
              <a:gd name="connsiteY27" fmla="*/ 595128 h 6858000"/>
              <a:gd name="connsiteX28" fmla="*/ 11570593 w 12191993"/>
              <a:gd name="connsiteY28" fmla="*/ 595128 h 6858000"/>
              <a:gd name="connsiteX29" fmla="*/ 11629436 w 12191993"/>
              <a:gd name="connsiteY29" fmla="*/ 544527 h 6858000"/>
              <a:gd name="connsiteX30" fmla="*/ 11647603 w 12191993"/>
              <a:gd name="connsiteY30" fmla="*/ 523081 h 6858000"/>
              <a:gd name="connsiteX31" fmla="*/ 11654869 w 12191993"/>
              <a:gd name="connsiteY31" fmla="*/ 492597 h 6858000"/>
              <a:gd name="connsiteX32" fmla="*/ 11636791 w 12191993"/>
              <a:gd name="connsiteY32" fmla="*/ 448997 h 6858000"/>
              <a:gd name="connsiteX33" fmla="*/ 11616852 w 12191993"/>
              <a:gd name="connsiteY33" fmla="*/ 438008 h 6858000"/>
              <a:gd name="connsiteX34" fmla="*/ 11592216 w 12191993"/>
              <a:gd name="connsiteY34" fmla="*/ 434286 h 6858000"/>
              <a:gd name="connsiteX35" fmla="*/ 8469189 w 12191993"/>
              <a:gd name="connsiteY35" fmla="*/ 0 h 6858000"/>
              <a:gd name="connsiteX36" fmla="*/ 12191992 w 12191993"/>
              <a:gd name="connsiteY36" fmla="*/ 0 h 6858000"/>
              <a:gd name="connsiteX37" fmla="*/ 12191992 w 12191993"/>
              <a:gd name="connsiteY37" fmla="*/ 4 h 6858000"/>
              <a:gd name="connsiteX38" fmla="*/ 12191993 w 12191993"/>
              <a:gd name="connsiteY38" fmla="*/ 4 h 6858000"/>
              <a:gd name="connsiteX39" fmla="*/ 12191993 w 12191993"/>
              <a:gd name="connsiteY39" fmla="*/ 6858000 h 6858000"/>
              <a:gd name="connsiteX40" fmla="*/ 9829793 w 12191993"/>
              <a:gd name="connsiteY40" fmla="*/ 6858000 h 6858000"/>
              <a:gd name="connsiteX41" fmla="*/ 6553993 w 12191993"/>
              <a:gd name="connsiteY41" fmla="*/ 6858000 h 6858000"/>
              <a:gd name="connsiteX42" fmla="*/ 0 w 12191993"/>
              <a:gd name="connsiteY42" fmla="*/ 6858000 h 6858000"/>
              <a:gd name="connsiteX43" fmla="*/ 0 w 12191993"/>
              <a:gd name="connsiteY43" fmla="*/ 4 h 6858000"/>
              <a:gd name="connsiteX44" fmla="*/ 6577864 w 12191993"/>
              <a:gd name="connsiteY44" fmla="*/ 4 h 6858000"/>
              <a:gd name="connsiteX45" fmla="*/ 8469189 w 12191993"/>
              <a:gd name="connsiteY45" fmla="*/ 4 h 6858000"/>
              <a:gd name="connsiteX46" fmla="*/ 8469189 w 12191993"/>
              <a:gd name="connsiteY46" fmla="*/ 0 h 6858000"/>
              <a:gd name="connsiteX0" fmla="*/ 11391763 w 12191993"/>
              <a:gd name="connsiteY0" fmla="*/ 539121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391763 w 12191993"/>
              <a:gd name="connsiteY7" fmla="*/ 539121 h 6858000"/>
              <a:gd name="connsiteX8" fmla="*/ 11759616 w 12191993"/>
              <a:gd name="connsiteY8" fmla="*/ 435703 h 6858000"/>
              <a:gd name="connsiteX9" fmla="*/ 11696254 w 12191993"/>
              <a:gd name="connsiteY9" fmla="*/ 489140 h 6858000"/>
              <a:gd name="connsiteX10" fmla="*/ 11719561 w 12191993"/>
              <a:gd name="connsiteY10" fmla="*/ 515991 h 6858000"/>
              <a:gd name="connsiteX11" fmla="*/ 11758553 w 12191993"/>
              <a:gd name="connsiteY11" fmla="*/ 481784 h 6858000"/>
              <a:gd name="connsiteX12" fmla="*/ 11758553 w 12191993"/>
              <a:gd name="connsiteY12" fmla="*/ 629865 h 6858000"/>
              <a:gd name="connsiteX13" fmla="*/ 11797988 w 12191993"/>
              <a:gd name="connsiteY13" fmla="*/ 629865 h 6858000"/>
              <a:gd name="connsiteX14" fmla="*/ 11797988 w 12191993"/>
              <a:gd name="connsiteY14" fmla="*/ 435703 h 6858000"/>
              <a:gd name="connsiteX15" fmla="*/ 11759616 w 12191993"/>
              <a:gd name="connsiteY15" fmla="*/ 435703 h 6858000"/>
              <a:gd name="connsiteX16" fmla="*/ 11592216 w 12191993"/>
              <a:gd name="connsiteY16" fmla="*/ 434286 h 6858000"/>
              <a:gd name="connsiteX17" fmla="*/ 11565808 w 12191993"/>
              <a:gd name="connsiteY17" fmla="*/ 438008 h 6858000"/>
              <a:gd name="connsiteX18" fmla="*/ 11544628 w 12191993"/>
              <a:gd name="connsiteY18" fmla="*/ 449085 h 6858000"/>
              <a:gd name="connsiteX19" fmla="*/ 11590001 w 12191993"/>
              <a:gd name="connsiteY19" fmla="*/ 472037 h 6858000"/>
              <a:gd name="connsiteX20" fmla="*/ 11606661 w 12191993"/>
              <a:gd name="connsiteY20" fmla="*/ 477620 h 6858000"/>
              <a:gd name="connsiteX21" fmla="*/ 11613750 w 12191993"/>
              <a:gd name="connsiteY21" fmla="*/ 493040 h 6858000"/>
              <a:gd name="connsiteX22" fmla="*/ 11607990 w 12191993"/>
              <a:gd name="connsiteY22" fmla="*/ 508371 h 6858000"/>
              <a:gd name="connsiteX23" fmla="*/ 11596470 w 12191993"/>
              <a:gd name="connsiteY23" fmla="*/ 520157 h 6858000"/>
              <a:gd name="connsiteX24" fmla="*/ 11521233 w 12191993"/>
              <a:gd name="connsiteY24" fmla="*/ 631284 h 6858000"/>
              <a:gd name="connsiteX25" fmla="*/ 11656553 w 12191993"/>
              <a:gd name="connsiteY25" fmla="*/ 631284 h 6858000"/>
              <a:gd name="connsiteX26" fmla="*/ 11656553 w 12191993"/>
              <a:gd name="connsiteY26" fmla="*/ 595128 h 6858000"/>
              <a:gd name="connsiteX27" fmla="*/ 11570593 w 12191993"/>
              <a:gd name="connsiteY27" fmla="*/ 595128 h 6858000"/>
              <a:gd name="connsiteX28" fmla="*/ 11629436 w 12191993"/>
              <a:gd name="connsiteY28" fmla="*/ 544527 h 6858000"/>
              <a:gd name="connsiteX29" fmla="*/ 11647603 w 12191993"/>
              <a:gd name="connsiteY29" fmla="*/ 523081 h 6858000"/>
              <a:gd name="connsiteX30" fmla="*/ 11654869 w 12191993"/>
              <a:gd name="connsiteY30" fmla="*/ 492597 h 6858000"/>
              <a:gd name="connsiteX31" fmla="*/ 11636791 w 12191993"/>
              <a:gd name="connsiteY31" fmla="*/ 448997 h 6858000"/>
              <a:gd name="connsiteX32" fmla="*/ 11616852 w 12191993"/>
              <a:gd name="connsiteY32" fmla="*/ 438008 h 6858000"/>
              <a:gd name="connsiteX33" fmla="*/ 11592216 w 12191993"/>
              <a:gd name="connsiteY33" fmla="*/ 434286 h 6858000"/>
              <a:gd name="connsiteX34" fmla="*/ 8469189 w 12191993"/>
              <a:gd name="connsiteY34" fmla="*/ 0 h 6858000"/>
              <a:gd name="connsiteX35" fmla="*/ 12191992 w 12191993"/>
              <a:gd name="connsiteY35" fmla="*/ 0 h 6858000"/>
              <a:gd name="connsiteX36" fmla="*/ 12191992 w 12191993"/>
              <a:gd name="connsiteY36" fmla="*/ 4 h 6858000"/>
              <a:gd name="connsiteX37" fmla="*/ 12191993 w 12191993"/>
              <a:gd name="connsiteY37" fmla="*/ 4 h 6858000"/>
              <a:gd name="connsiteX38" fmla="*/ 12191993 w 12191993"/>
              <a:gd name="connsiteY38" fmla="*/ 6858000 h 6858000"/>
              <a:gd name="connsiteX39" fmla="*/ 9829793 w 12191993"/>
              <a:gd name="connsiteY39" fmla="*/ 6858000 h 6858000"/>
              <a:gd name="connsiteX40" fmla="*/ 6553993 w 12191993"/>
              <a:gd name="connsiteY40" fmla="*/ 6858000 h 6858000"/>
              <a:gd name="connsiteX41" fmla="*/ 0 w 12191993"/>
              <a:gd name="connsiteY41" fmla="*/ 6858000 h 6858000"/>
              <a:gd name="connsiteX42" fmla="*/ 0 w 12191993"/>
              <a:gd name="connsiteY42" fmla="*/ 4 h 6858000"/>
              <a:gd name="connsiteX43" fmla="*/ 6577864 w 12191993"/>
              <a:gd name="connsiteY43" fmla="*/ 4 h 6858000"/>
              <a:gd name="connsiteX44" fmla="*/ 8469189 w 12191993"/>
              <a:gd name="connsiteY44" fmla="*/ 4 h 6858000"/>
              <a:gd name="connsiteX45" fmla="*/ 8469189 w 12191993"/>
              <a:gd name="connsiteY45" fmla="*/ 0 h 6858000"/>
              <a:gd name="connsiteX0" fmla="*/ 11383167 w 12191993"/>
              <a:gd name="connsiteY0" fmla="*/ 543551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72621 w 12191993"/>
              <a:gd name="connsiteY5" fmla="*/ 533006 h 6858000"/>
              <a:gd name="connsiteX6" fmla="*/ 11383167 w 12191993"/>
              <a:gd name="connsiteY6" fmla="*/ 543551 h 6858000"/>
              <a:gd name="connsiteX7" fmla="*/ 11759616 w 12191993"/>
              <a:gd name="connsiteY7" fmla="*/ 435703 h 6858000"/>
              <a:gd name="connsiteX8" fmla="*/ 11696254 w 12191993"/>
              <a:gd name="connsiteY8" fmla="*/ 489140 h 6858000"/>
              <a:gd name="connsiteX9" fmla="*/ 11719561 w 12191993"/>
              <a:gd name="connsiteY9" fmla="*/ 515991 h 6858000"/>
              <a:gd name="connsiteX10" fmla="*/ 11758553 w 12191993"/>
              <a:gd name="connsiteY10" fmla="*/ 481784 h 6858000"/>
              <a:gd name="connsiteX11" fmla="*/ 11758553 w 12191993"/>
              <a:gd name="connsiteY11" fmla="*/ 629865 h 6858000"/>
              <a:gd name="connsiteX12" fmla="*/ 11797988 w 12191993"/>
              <a:gd name="connsiteY12" fmla="*/ 629865 h 6858000"/>
              <a:gd name="connsiteX13" fmla="*/ 11797988 w 12191993"/>
              <a:gd name="connsiteY13" fmla="*/ 435703 h 6858000"/>
              <a:gd name="connsiteX14" fmla="*/ 11759616 w 12191993"/>
              <a:gd name="connsiteY14" fmla="*/ 435703 h 6858000"/>
              <a:gd name="connsiteX15" fmla="*/ 11592216 w 12191993"/>
              <a:gd name="connsiteY15" fmla="*/ 434286 h 6858000"/>
              <a:gd name="connsiteX16" fmla="*/ 11565808 w 12191993"/>
              <a:gd name="connsiteY16" fmla="*/ 438008 h 6858000"/>
              <a:gd name="connsiteX17" fmla="*/ 11544628 w 12191993"/>
              <a:gd name="connsiteY17" fmla="*/ 449085 h 6858000"/>
              <a:gd name="connsiteX18" fmla="*/ 11590001 w 12191993"/>
              <a:gd name="connsiteY18" fmla="*/ 472037 h 6858000"/>
              <a:gd name="connsiteX19" fmla="*/ 11606661 w 12191993"/>
              <a:gd name="connsiteY19" fmla="*/ 477620 h 6858000"/>
              <a:gd name="connsiteX20" fmla="*/ 11613750 w 12191993"/>
              <a:gd name="connsiteY20" fmla="*/ 493040 h 6858000"/>
              <a:gd name="connsiteX21" fmla="*/ 11607990 w 12191993"/>
              <a:gd name="connsiteY21" fmla="*/ 508371 h 6858000"/>
              <a:gd name="connsiteX22" fmla="*/ 11596470 w 12191993"/>
              <a:gd name="connsiteY22" fmla="*/ 520157 h 6858000"/>
              <a:gd name="connsiteX23" fmla="*/ 11521233 w 12191993"/>
              <a:gd name="connsiteY23" fmla="*/ 631284 h 6858000"/>
              <a:gd name="connsiteX24" fmla="*/ 11656553 w 12191993"/>
              <a:gd name="connsiteY24" fmla="*/ 631284 h 6858000"/>
              <a:gd name="connsiteX25" fmla="*/ 11656553 w 12191993"/>
              <a:gd name="connsiteY25" fmla="*/ 595128 h 6858000"/>
              <a:gd name="connsiteX26" fmla="*/ 11570593 w 12191993"/>
              <a:gd name="connsiteY26" fmla="*/ 595128 h 6858000"/>
              <a:gd name="connsiteX27" fmla="*/ 11629436 w 12191993"/>
              <a:gd name="connsiteY27" fmla="*/ 544527 h 6858000"/>
              <a:gd name="connsiteX28" fmla="*/ 11647603 w 12191993"/>
              <a:gd name="connsiteY28" fmla="*/ 523081 h 6858000"/>
              <a:gd name="connsiteX29" fmla="*/ 11654869 w 12191993"/>
              <a:gd name="connsiteY29" fmla="*/ 492597 h 6858000"/>
              <a:gd name="connsiteX30" fmla="*/ 11636791 w 12191993"/>
              <a:gd name="connsiteY30" fmla="*/ 448997 h 6858000"/>
              <a:gd name="connsiteX31" fmla="*/ 11616852 w 12191993"/>
              <a:gd name="connsiteY31" fmla="*/ 438008 h 6858000"/>
              <a:gd name="connsiteX32" fmla="*/ 11592216 w 12191993"/>
              <a:gd name="connsiteY32" fmla="*/ 434286 h 6858000"/>
              <a:gd name="connsiteX33" fmla="*/ 8469189 w 12191993"/>
              <a:gd name="connsiteY33" fmla="*/ 0 h 6858000"/>
              <a:gd name="connsiteX34" fmla="*/ 12191992 w 12191993"/>
              <a:gd name="connsiteY34" fmla="*/ 0 h 6858000"/>
              <a:gd name="connsiteX35" fmla="*/ 12191992 w 12191993"/>
              <a:gd name="connsiteY35" fmla="*/ 4 h 6858000"/>
              <a:gd name="connsiteX36" fmla="*/ 12191993 w 12191993"/>
              <a:gd name="connsiteY36" fmla="*/ 4 h 6858000"/>
              <a:gd name="connsiteX37" fmla="*/ 12191993 w 12191993"/>
              <a:gd name="connsiteY37" fmla="*/ 6858000 h 6858000"/>
              <a:gd name="connsiteX38" fmla="*/ 9829793 w 12191993"/>
              <a:gd name="connsiteY38" fmla="*/ 6858000 h 6858000"/>
              <a:gd name="connsiteX39" fmla="*/ 6553993 w 12191993"/>
              <a:gd name="connsiteY39" fmla="*/ 6858000 h 6858000"/>
              <a:gd name="connsiteX40" fmla="*/ 0 w 12191993"/>
              <a:gd name="connsiteY40" fmla="*/ 6858000 h 6858000"/>
              <a:gd name="connsiteX41" fmla="*/ 0 w 12191993"/>
              <a:gd name="connsiteY41" fmla="*/ 4 h 6858000"/>
              <a:gd name="connsiteX42" fmla="*/ 6577864 w 12191993"/>
              <a:gd name="connsiteY42" fmla="*/ 4 h 6858000"/>
              <a:gd name="connsiteX43" fmla="*/ 8469189 w 12191993"/>
              <a:gd name="connsiteY43" fmla="*/ 4 h 6858000"/>
              <a:gd name="connsiteX44" fmla="*/ 8469189 w 12191993"/>
              <a:gd name="connsiteY44" fmla="*/ 0 h 6858000"/>
              <a:gd name="connsiteX0" fmla="*/ 11383167 w 12191993"/>
              <a:gd name="connsiteY0" fmla="*/ 543551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83167 w 12191993"/>
              <a:gd name="connsiteY5" fmla="*/ 543551 h 6858000"/>
              <a:gd name="connsiteX6" fmla="*/ 11759616 w 12191993"/>
              <a:gd name="connsiteY6" fmla="*/ 435703 h 6858000"/>
              <a:gd name="connsiteX7" fmla="*/ 11696254 w 12191993"/>
              <a:gd name="connsiteY7" fmla="*/ 489140 h 6858000"/>
              <a:gd name="connsiteX8" fmla="*/ 11719561 w 12191993"/>
              <a:gd name="connsiteY8" fmla="*/ 515991 h 6858000"/>
              <a:gd name="connsiteX9" fmla="*/ 11758553 w 12191993"/>
              <a:gd name="connsiteY9" fmla="*/ 481784 h 6858000"/>
              <a:gd name="connsiteX10" fmla="*/ 11758553 w 12191993"/>
              <a:gd name="connsiteY10" fmla="*/ 629865 h 6858000"/>
              <a:gd name="connsiteX11" fmla="*/ 11797988 w 12191993"/>
              <a:gd name="connsiteY11" fmla="*/ 629865 h 6858000"/>
              <a:gd name="connsiteX12" fmla="*/ 11797988 w 12191993"/>
              <a:gd name="connsiteY12" fmla="*/ 435703 h 6858000"/>
              <a:gd name="connsiteX13" fmla="*/ 11759616 w 12191993"/>
              <a:gd name="connsiteY13" fmla="*/ 435703 h 6858000"/>
              <a:gd name="connsiteX14" fmla="*/ 11592216 w 12191993"/>
              <a:gd name="connsiteY14" fmla="*/ 434286 h 6858000"/>
              <a:gd name="connsiteX15" fmla="*/ 11565808 w 12191993"/>
              <a:gd name="connsiteY15" fmla="*/ 438008 h 6858000"/>
              <a:gd name="connsiteX16" fmla="*/ 11544628 w 12191993"/>
              <a:gd name="connsiteY16" fmla="*/ 449085 h 6858000"/>
              <a:gd name="connsiteX17" fmla="*/ 11590001 w 12191993"/>
              <a:gd name="connsiteY17" fmla="*/ 472037 h 6858000"/>
              <a:gd name="connsiteX18" fmla="*/ 11606661 w 12191993"/>
              <a:gd name="connsiteY18" fmla="*/ 477620 h 6858000"/>
              <a:gd name="connsiteX19" fmla="*/ 11613750 w 12191993"/>
              <a:gd name="connsiteY19" fmla="*/ 493040 h 6858000"/>
              <a:gd name="connsiteX20" fmla="*/ 11607990 w 12191993"/>
              <a:gd name="connsiteY20" fmla="*/ 508371 h 6858000"/>
              <a:gd name="connsiteX21" fmla="*/ 11596470 w 12191993"/>
              <a:gd name="connsiteY21" fmla="*/ 520157 h 6858000"/>
              <a:gd name="connsiteX22" fmla="*/ 11521233 w 12191993"/>
              <a:gd name="connsiteY22" fmla="*/ 631284 h 6858000"/>
              <a:gd name="connsiteX23" fmla="*/ 11656553 w 12191993"/>
              <a:gd name="connsiteY23" fmla="*/ 631284 h 6858000"/>
              <a:gd name="connsiteX24" fmla="*/ 11656553 w 12191993"/>
              <a:gd name="connsiteY24" fmla="*/ 595128 h 6858000"/>
              <a:gd name="connsiteX25" fmla="*/ 11570593 w 12191993"/>
              <a:gd name="connsiteY25" fmla="*/ 595128 h 6858000"/>
              <a:gd name="connsiteX26" fmla="*/ 11629436 w 12191993"/>
              <a:gd name="connsiteY26" fmla="*/ 544527 h 6858000"/>
              <a:gd name="connsiteX27" fmla="*/ 11647603 w 12191993"/>
              <a:gd name="connsiteY27" fmla="*/ 523081 h 6858000"/>
              <a:gd name="connsiteX28" fmla="*/ 11654869 w 12191993"/>
              <a:gd name="connsiteY28" fmla="*/ 492597 h 6858000"/>
              <a:gd name="connsiteX29" fmla="*/ 11636791 w 12191993"/>
              <a:gd name="connsiteY29" fmla="*/ 448997 h 6858000"/>
              <a:gd name="connsiteX30" fmla="*/ 11616852 w 12191993"/>
              <a:gd name="connsiteY30" fmla="*/ 438008 h 6858000"/>
              <a:gd name="connsiteX31" fmla="*/ 11592216 w 12191993"/>
              <a:gd name="connsiteY31" fmla="*/ 434286 h 6858000"/>
              <a:gd name="connsiteX32" fmla="*/ 8469189 w 12191993"/>
              <a:gd name="connsiteY32" fmla="*/ 0 h 6858000"/>
              <a:gd name="connsiteX33" fmla="*/ 12191992 w 12191993"/>
              <a:gd name="connsiteY33" fmla="*/ 0 h 6858000"/>
              <a:gd name="connsiteX34" fmla="*/ 12191992 w 12191993"/>
              <a:gd name="connsiteY34" fmla="*/ 4 h 6858000"/>
              <a:gd name="connsiteX35" fmla="*/ 12191993 w 12191993"/>
              <a:gd name="connsiteY35" fmla="*/ 4 h 6858000"/>
              <a:gd name="connsiteX36" fmla="*/ 12191993 w 12191993"/>
              <a:gd name="connsiteY36" fmla="*/ 6858000 h 6858000"/>
              <a:gd name="connsiteX37" fmla="*/ 9829793 w 12191993"/>
              <a:gd name="connsiteY37" fmla="*/ 6858000 h 6858000"/>
              <a:gd name="connsiteX38" fmla="*/ 6553993 w 12191993"/>
              <a:gd name="connsiteY38" fmla="*/ 6858000 h 6858000"/>
              <a:gd name="connsiteX39" fmla="*/ 0 w 12191993"/>
              <a:gd name="connsiteY39" fmla="*/ 6858000 h 6858000"/>
              <a:gd name="connsiteX40" fmla="*/ 0 w 12191993"/>
              <a:gd name="connsiteY40" fmla="*/ 4 h 6858000"/>
              <a:gd name="connsiteX41" fmla="*/ 6577864 w 12191993"/>
              <a:gd name="connsiteY41" fmla="*/ 4 h 6858000"/>
              <a:gd name="connsiteX42" fmla="*/ 8469189 w 12191993"/>
              <a:gd name="connsiteY42" fmla="*/ 4 h 6858000"/>
              <a:gd name="connsiteX43" fmla="*/ 8469189 w 12191993"/>
              <a:gd name="connsiteY43" fmla="*/ 0 h 6858000"/>
              <a:gd name="connsiteX0" fmla="*/ 11383167 w 12191993"/>
              <a:gd name="connsiteY0" fmla="*/ 543551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383167 w 12191993"/>
              <a:gd name="connsiteY5" fmla="*/ 543551 h 6858000"/>
              <a:gd name="connsiteX6" fmla="*/ 11759616 w 12191993"/>
              <a:gd name="connsiteY6" fmla="*/ 435703 h 6858000"/>
              <a:gd name="connsiteX7" fmla="*/ 11696254 w 12191993"/>
              <a:gd name="connsiteY7" fmla="*/ 489140 h 6858000"/>
              <a:gd name="connsiteX8" fmla="*/ 11719561 w 12191993"/>
              <a:gd name="connsiteY8" fmla="*/ 515991 h 6858000"/>
              <a:gd name="connsiteX9" fmla="*/ 11758553 w 12191993"/>
              <a:gd name="connsiteY9" fmla="*/ 481784 h 6858000"/>
              <a:gd name="connsiteX10" fmla="*/ 11758553 w 12191993"/>
              <a:gd name="connsiteY10" fmla="*/ 629865 h 6858000"/>
              <a:gd name="connsiteX11" fmla="*/ 11797988 w 12191993"/>
              <a:gd name="connsiteY11" fmla="*/ 629865 h 6858000"/>
              <a:gd name="connsiteX12" fmla="*/ 11797988 w 12191993"/>
              <a:gd name="connsiteY12" fmla="*/ 435703 h 6858000"/>
              <a:gd name="connsiteX13" fmla="*/ 11759616 w 12191993"/>
              <a:gd name="connsiteY13" fmla="*/ 435703 h 6858000"/>
              <a:gd name="connsiteX14" fmla="*/ 11592216 w 12191993"/>
              <a:gd name="connsiteY14" fmla="*/ 434286 h 6858000"/>
              <a:gd name="connsiteX15" fmla="*/ 11565808 w 12191993"/>
              <a:gd name="connsiteY15" fmla="*/ 438008 h 6858000"/>
              <a:gd name="connsiteX16" fmla="*/ 11544628 w 12191993"/>
              <a:gd name="connsiteY16" fmla="*/ 449085 h 6858000"/>
              <a:gd name="connsiteX17" fmla="*/ 11590001 w 12191993"/>
              <a:gd name="connsiteY17" fmla="*/ 472037 h 6858000"/>
              <a:gd name="connsiteX18" fmla="*/ 11606661 w 12191993"/>
              <a:gd name="connsiteY18" fmla="*/ 477620 h 6858000"/>
              <a:gd name="connsiteX19" fmla="*/ 11613750 w 12191993"/>
              <a:gd name="connsiteY19" fmla="*/ 493040 h 6858000"/>
              <a:gd name="connsiteX20" fmla="*/ 11607990 w 12191993"/>
              <a:gd name="connsiteY20" fmla="*/ 508371 h 6858000"/>
              <a:gd name="connsiteX21" fmla="*/ 11596470 w 12191993"/>
              <a:gd name="connsiteY21" fmla="*/ 520157 h 6858000"/>
              <a:gd name="connsiteX22" fmla="*/ 11521233 w 12191993"/>
              <a:gd name="connsiteY22" fmla="*/ 631284 h 6858000"/>
              <a:gd name="connsiteX23" fmla="*/ 11656553 w 12191993"/>
              <a:gd name="connsiteY23" fmla="*/ 631284 h 6858000"/>
              <a:gd name="connsiteX24" fmla="*/ 11656553 w 12191993"/>
              <a:gd name="connsiteY24" fmla="*/ 595128 h 6858000"/>
              <a:gd name="connsiteX25" fmla="*/ 11570593 w 12191993"/>
              <a:gd name="connsiteY25" fmla="*/ 595128 h 6858000"/>
              <a:gd name="connsiteX26" fmla="*/ 11629436 w 12191993"/>
              <a:gd name="connsiteY26" fmla="*/ 544527 h 6858000"/>
              <a:gd name="connsiteX27" fmla="*/ 11647603 w 12191993"/>
              <a:gd name="connsiteY27" fmla="*/ 523081 h 6858000"/>
              <a:gd name="connsiteX28" fmla="*/ 11654869 w 12191993"/>
              <a:gd name="connsiteY28" fmla="*/ 492597 h 6858000"/>
              <a:gd name="connsiteX29" fmla="*/ 11636791 w 12191993"/>
              <a:gd name="connsiteY29" fmla="*/ 448997 h 6858000"/>
              <a:gd name="connsiteX30" fmla="*/ 11616852 w 12191993"/>
              <a:gd name="connsiteY30" fmla="*/ 438008 h 6858000"/>
              <a:gd name="connsiteX31" fmla="*/ 11592216 w 12191993"/>
              <a:gd name="connsiteY31" fmla="*/ 434286 h 6858000"/>
              <a:gd name="connsiteX32" fmla="*/ 8469189 w 12191993"/>
              <a:gd name="connsiteY32" fmla="*/ 0 h 6858000"/>
              <a:gd name="connsiteX33" fmla="*/ 12191992 w 12191993"/>
              <a:gd name="connsiteY33" fmla="*/ 0 h 6858000"/>
              <a:gd name="connsiteX34" fmla="*/ 12191992 w 12191993"/>
              <a:gd name="connsiteY34" fmla="*/ 4 h 6858000"/>
              <a:gd name="connsiteX35" fmla="*/ 12191993 w 12191993"/>
              <a:gd name="connsiteY35" fmla="*/ 4 h 6858000"/>
              <a:gd name="connsiteX36" fmla="*/ 12191993 w 12191993"/>
              <a:gd name="connsiteY36" fmla="*/ 6858000 h 6858000"/>
              <a:gd name="connsiteX37" fmla="*/ 9829793 w 12191993"/>
              <a:gd name="connsiteY37" fmla="*/ 6858000 h 6858000"/>
              <a:gd name="connsiteX38" fmla="*/ 6553993 w 12191993"/>
              <a:gd name="connsiteY38" fmla="*/ 6858000 h 6858000"/>
              <a:gd name="connsiteX39" fmla="*/ 0 w 12191993"/>
              <a:gd name="connsiteY39" fmla="*/ 6858000 h 6858000"/>
              <a:gd name="connsiteX40" fmla="*/ 0 w 12191993"/>
              <a:gd name="connsiteY40" fmla="*/ 4 h 6858000"/>
              <a:gd name="connsiteX41" fmla="*/ 6577864 w 12191993"/>
              <a:gd name="connsiteY41" fmla="*/ 4 h 6858000"/>
              <a:gd name="connsiteX42" fmla="*/ 8469189 w 12191993"/>
              <a:gd name="connsiteY42" fmla="*/ 4 h 6858000"/>
              <a:gd name="connsiteX43" fmla="*/ 8469189 w 12191993"/>
              <a:gd name="connsiteY43"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372621 w 12191993"/>
              <a:gd name="connsiteY4" fmla="*/ 533006 h 6858000"/>
              <a:gd name="connsiteX5" fmla="*/ 11759616 w 12191993"/>
              <a:gd name="connsiteY5" fmla="*/ 435703 h 6858000"/>
              <a:gd name="connsiteX6" fmla="*/ 11696254 w 12191993"/>
              <a:gd name="connsiteY6" fmla="*/ 489140 h 6858000"/>
              <a:gd name="connsiteX7" fmla="*/ 11719561 w 12191993"/>
              <a:gd name="connsiteY7" fmla="*/ 515991 h 6858000"/>
              <a:gd name="connsiteX8" fmla="*/ 11758553 w 12191993"/>
              <a:gd name="connsiteY8" fmla="*/ 481784 h 6858000"/>
              <a:gd name="connsiteX9" fmla="*/ 11758553 w 12191993"/>
              <a:gd name="connsiteY9" fmla="*/ 629865 h 6858000"/>
              <a:gd name="connsiteX10" fmla="*/ 11797988 w 12191993"/>
              <a:gd name="connsiteY10" fmla="*/ 629865 h 6858000"/>
              <a:gd name="connsiteX11" fmla="*/ 11797988 w 12191993"/>
              <a:gd name="connsiteY11" fmla="*/ 435703 h 6858000"/>
              <a:gd name="connsiteX12" fmla="*/ 11759616 w 12191993"/>
              <a:gd name="connsiteY12" fmla="*/ 435703 h 6858000"/>
              <a:gd name="connsiteX13" fmla="*/ 11592216 w 12191993"/>
              <a:gd name="connsiteY13" fmla="*/ 434286 h 6858000"/>
              <a:gd name="connsiteX14" fmla="*/ 11565808 w 12191993"/>
              <a:gd name="connsiteY14" fmla="*/ 438008 h 6858000"/>
              <a:gd name="connsiteX15" fmla="*/ 11544628 w 12191993"/>
              <a:gd name="connsiteY15" fmla="*/ 449085 h 6858000"/>
              <a:gd name="connsiteX16" fmla="*/ 11590001 w 12191993"/>
              <a:gd name="connsiteY16" fmla="*/ 472037 h 6858000"/>
              <a:gd name="connsiteX17" fmla="*/ 11606661 w 12191993"/>
              <a:gd name="connsiteY17" fmla="*/ 477620 h 6858000"/>
              <a:gd name="connsiteX18" fmla="*/ 11613750 w 12191993"/>
              <a:gd name="connsiteY18" fmla="*/ 493040 h 6858000"/>
              <a:gd name="connsiteX19" fmla="*/ 11607990 w 12191993"/>
              <a:gd name="connsiteY19" fmla="*/ 508371 h 6858000"/>
              <a:gd name="connsiteX20" fmla="*/ 11596470 w 12191993"/>
              <a:gd name="connsiteY20" fmla="*/ 520157 h 6858000"/>
              <a:gd name="connsiteX21" fmla="*/ 11521233 w 12191993"/>
              <a:gd name="connsiteY21" fmla="*/ 631284 h 6858000"/>
              <a:gd name="connsiteX22" fmla="*/ 11656553 w 12191993"/>
              <a:gd name="connsiteY22" fmla="*/ 631284 h 6858000"/>
              <a:gd name="connsiteX23" fmla="*/ 11656553 w 12191993"/>
              <a:gd name="connsiteY23" fmla="*/ 595128 h 6858000"/>
              <a:gd name="connsiteX24" fmla="*/ 11570593 w 12191993"/>
              <a:gd name="connsiteY24" fmla="*/ 595128 h 6858000"/>
              <a:gd name="connsiteX25" fmla="*/ 11629436 w 12191993"/>
              <a:gd name="connsiteY25" fmla="*/ 544527 h 6858000"/>
              <a:gd name="connsiteX26" fmla="*/ 11647603 w 12191993"/>
              <a:gd name="connsiteY26" fmla="*/ 523081 h 6858000"/>
              <a:gd name="connsiteX27" fmla="*/ 11654869 w 12191993"/>
              <a:gd name="connsiteY27" fmla="*/ 492597 h 6858000"/>
              <a:gd name="connsiteX28" fmla="*/ 11636791 w 12191993"/>
              <a:gd name="connsiteY28" fmla="*/ 448997 h 6858000"/>
              <a:gd name="connsiteX29" fmla="*/ 11616852 w 12191993"/>
              <a:gd name="connsiteY29" fmla="*/ 438008 h 6858000"/>
              <a:gd name="connsiteX30" fmla="*/ 11592216 w 12191993"/>
              <a:gd name="connsiteY30" fmla="*/ 434286 h 6858000"/>
              <a:gd name="connsiteX31" fmla="*/ 8469189 w 12191993"/>
              <a:gd name="connsiteY31" fmla="*/ 0 h 6858000"/>
              <a:gd name="connsiteX32" fmla="*/ 12191992 w 12191993"/>
              <a:gd name="connsiteY32" fmla="*/ 0 h 6858000"/>
              <a:gd name="connsiteX33" fmla="*/ 12191992 w 12191993"/>
              <a:gd name="connsiteY33" fmla="*/ 4 h 6858000"/>
              <a:gd name="connsiteX34" fmla="*/ 12191993 w 12191993"/>
              <a:gd name="connsiteY34" fmla="*/ 4 h 6858000"/>
              <a:gd name="connsiteX35" fmla="*/ 12191993 w 12191993"/>
              <a:gd name="connsiteY35" fmla="*/ 6858000 h 6858000"/>
              <a:gd name="connsiteX36" fmla="*/ 9829793 w 12191993"/>
              <a:gd name="connsiteY36" fmla="*/ 6858000 h 6858000"/>
              <a:gd name="connsiteX37" fmla="*/ 6553993 w 12191993"/>
              <a:gd name="connsiteY37" fmla="*/ 6858000 h 6858000"/>
              <a:gd name="connsiteX38" fmla="*/ 0 w 12191993"/>
              <a:gd name="connsiteY38" fmla="*/ 6858000 h 6858000"/>
              <a:gd name="connsiteX39" fmla="*/ 0 w 12191993"/>
              <a:gd name="connsiteY39" fmla="*/ 4 h 6858000"/>
              <a:gd name="connsiteX40" fmla="*/ 6577864 w 12191993"/>
              <a:gd name="connsiteY40" fmla="*/ 4 h 6858000"/>
              <a:gd name="connsiteX41" fmla="*/ 8469189 w 12191993"/>
              <a:gd name="connsiteY41" fmla="*/ 4 h 6858000"/>
              <a:gd name="connsiteX42" fmla="*/ 8469189 w 12191993"/>
              <a:gd name="connsiteY42"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92216 w 12191993"/>
              <a:gd name="connsiteY12" fmla="*/ 434286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29436 w 12191993"/>
              <a:gd name="connsiteY24" fmla="*/ 544527 h 6858000"/>
              <a:gd name="connsiteX25" fmla="*/ 11647603 w 12191993"/>
              <a:gd name="connsiteY25" fmla="*/ 523081 h 6858000"/>
              <a:gd name="connsiteX26" fmla="*/ 11654869 w 12191993"/>
              <a:gd name="connsiteY26" fmla="*/ 492597 h 6858000"/>
              <a:gd name="connsiteX27" fmla="*/ 11636791 w 12191993"/>
              <a:gd name="connsiteY27" fmla="*/ 448997 h 6858000"/>
              <a:gd name="connsiteX28" fmla="*/ 11616852 w 12191993"/>
              <a:gd name="connsiteY28" fmla="*/ 438008 h 6858000"/>
              <a:gd name="connsiteX29" fmla="*/ 11592216 w 12191993"/>
              <a:gd name="connsiteY29" fmla="*/ 434286 h 6858000"/>
              <a:gd name="connsiteX30" fmla="*/ 8469189 w 12191993"/>
              <a:gd name="connsiteY30" fmla="*/ 0 h 6858000"/>
              <a:gd name="connsiteX31" fmla="*/ 12191992 w 12191993"/>
              <a:gd name="connsiteY31" fmla="*/ 0 h 6858000"/>
              <a:gd name="connsiteX32" fmla="*/ 12191992 w 12191993"/>
              <a:gd name="connsiteY32" fmla="*/ 4 h 6858000"/>
              <a:gd name="connsiteX33" fmla="*/ 12191993 w 12191993"/>
              <a:gd name="connsiteY33" fmla="*/ 4 h 6858000"/>
              <a:gd name="connsiteX34" fmla="*/ 12191993 w 12191993"/>
              <a:gd name="connsiteY34" fmla="*/ 6858000 h 6858000"/>
              <a:gd name="connsiteX35" fmla="*/ 9829793 w 12191993"/>
              <a:gd name="connsiteY35" fmla="*/ 6858000 h 6858000"/>
              <a:gd name="connsiteX36" fmla="*/ 6553993 w 12191993"/>
              <a:gd name="connsiteY36" fmla="*/ 6858000 h 6858000"/>
              <a:gd name="connsiteX37" fmla="*/ 0 w 12191993"/>
              <a:gd name="connsiteY37" fmla="*/ 6858000 h 6858000"/>
              <a:gd name="connsiteX38" fmla="*/ 0 w 12191993"/>
              <a:gd name="connsiteY38" fmla="*/ 4 h 6858000"/>
              <a:gd name="connsiteX39" fmla="*/ 6577864 w 12191993"/>
              <a:gd name="connsiteY39" fmla="*/ 4 h 6858000"/>
              <a:gd name="connsiteX40" fmla="*/ 8469189 w 12191993"/>
              <a:gd name="connsiteY40" fmla="*/ 4 h 6858000"/>
              <a:gd name="connsiteX41" fmla="*/ 8469189 w 12191993"/>
              <a:gd name="connsiteY41"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92216 w 12191993"/>
              <a:gd name="connsiteY12" fmla="*/ 434286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29436 w 12191993"/>
              <a:gd name="connsiteY24" fmla="*/ 544527 h 6858000"/>
              <a:gd name="connsiteX25" fmla="*/ 11647603 w 12191993"/>
              <a:gd name="connsiteY25" fmla="*/ 523081 h 6858000"/>
              <a:gd name="connsiteX26" fmla="*/ 11636791 w 12191993"/>
              <a:gd name="connsiteY26" fmla="*/ 448997 h 6858000"/>
              <a:gd name="connsiteX27" fmla="*/ 11616852 w 12191993"/>
              <a:gd name="connsiteY27" fmla="*/ 438008 h 6858000"/>
              <a:gd name="connsiteX28" fmla="*/ 11592216 w 12191993"/>
              <a:gd name="connsiteY28" fmla="*/ 434286 h 6858000"/>
              <a:gd name="connsiteX29" fmla="*/ 8469189 w 12191993"/>
              <a:gd name="connsiteY29" fmla="*/ 0 h 6858000"/>
              <a:gd name="connsiteX30" fmla="*/ 12191992 w 12191993"/>
              <a:gd name="connsiteY30" fmla="*/ 0 h 6858000"/>
              <a:gd name="connsiteX31" fmla="*/ 12191992 w 12191993"/>
              <a:gd name="connsiteY31" fmla="*/ 4 h 6858000"/>
              <a:gd name="connsiteX32" fmla="*/ 12191993 w 12191993"/>
              <a:gd name="connsiteY32" fmla="*/ 4 h 6858000"/>
              <a:gd name="connsiteX33" fmla="*/ 12191993 w 12191993"/>
              <a:gd name="connsiteY33" fmla="*/ 6858000 h 6858000"/>
              <a:gd name="connsiteX34" fmla="*/ 9829793 w 12191993"/>
              <a:gd name="connsiteY34" fmla="*/ 6858000 h 6858000"/>
              <a:gd name="connsiteX35" fmla="*/ 6553993 w 12191993"/>
              <a:gd name="connsiteY35" fmla="*/ 6858000 h 6858000"/>
              <a:gd name="connsiteX36" fmla="*/ 0 w 12191993"/>
              <a:gd name="connsiteY36" fmla="*/ 6858000 h 6858000"/>
              <a:gd name="connsiteX37" fmla="*/ 0 w 12191993"/>
              <a:gd name="connsiteY37" fmla="*/ 4 h 6858000"/>
              <a:gd name="connsiteX38" fmla="*/ 6577864 w 12191993"/>
              <a:gd name="connsiteY38" fmla="*/ 4 h 6858000"/>
              <a:gd name="connsiteX39" fmla="*/ 8469189 w 12191993"/>
              <a:gd name="connsiteY39" fmla="*/ 4 h 6858000"/>
              <a:gd name="connsiteX40" fmla="*/ 8469189 w 12191993"/>
              <a:gd name="connsiteY40"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92216 w 12191993"/>
              <a:gd name="connsiteY12" fmla="*/ 434286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29436 w 12191993"/>
              <a:gd name="connsiteY24" fmla="*/ 544527 h 6858000"/>
              <a:gd name="connsiteX25" fmla="*/ 11636791 w 12191993"/>
              <a:gd name="connsiteY25" fmla="*/ 448997 h 6858000"/>
              <a:gd name="connsiteX26" fmla="*/ 11616852 w 12191993"/>
              <a:gd name="connsiteY26" fmla="*/ 438008 h 6858000"/>
              <a:gd name="connsiteX27" fmla="*/ 11592216 w 12191993"/>
              <a:gd name="connsiteY27" fmla="*/ 434286 h 6858000"/>
              <a:gd name="connsiteX28" fmla="*/ 8469189 w 12191993"/>
              <a:gd name="connsiteY28" fmla="*/ 0 h 6858000"/>
              <a:gd name="connsiteX29" fmla="*/ 12191992 w 12191993"/>
              <a:gd name="connsiteY29" fmla="*/ 0 h 6858000"/>
              <a:gd name="connsiteX30" fmla="*/ 12191992 w 12191993"/>
              <a:gd name="connsiteY30" fmla="*/ 4 h 6858000"/>
              <a:gd name="connsiteX31" fmla="*/ 12191993 w 12191993"/>
              <a:gd name="connsiteY31" fmla="*/ 4 h 6858000"/>
              <a:gd name="connsiteX32" fmla="*/ 12191993 w 12191993"/>
              <a:gd name="connsiteY32" fmla="*/ 6858000 h 6858000"/>
              <a:gd name="connsiteX33" fmla="*/ 9829793 w 12191993"/>
              <a:gd name="connsiteY33" fmla="*/ 6858000 h 6858000"/>
              <a:gd name="connsiteX34" fmla="*/ 6553993 w 12191993"/>
              <a:gd name="connsiteY34" fmla="*/ 6858000 h 6858000"/>
              <a:gd name="connsiteX35" fmla="*/ 0 w 12191993"/>
              <a:gd name="connsiteY35" fmla="*/ 6858000 h 6858000"/>
              <a:gd name="connsiteX36" fmla="*/ 0 w 12191993"/>
              <a:gd name="connsiteY36" fmla="*/ 4 h 6858000"/>
              <a:gd name="connsiteX37" fmla="*/ 6577864 w 12191993"/>
              <a:gd name="connsiteY37" fmla="*/ 4 h 6858000"/>
              <a:gd name="connsiteX38" fmla="*/ 8469189 w 12191993"/>
              <a:gd name="connsiteY38" fmla="*/ 4 h 6858000"/>
              <a:gd name="connsiteX39" fmla="*/ 8469189 w 12191993"/>
              <a:gd name="connsiteY39"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616852 w 12191993"/>
              <a:gd name="connsiteY12" fmla="*/ 438008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29436 w 12191993"/>
              <a:gd name="connsiteY24" fmla="*/ 544527 h 6858000"/>
              <a:gd name="connsiteX25" fmla="*/ 11636791 w 12191993"/>
              <a:gd name="connsiteY25" fmla="*/ 448997 h 6858000"/>
              <a:gd name="connsiteX26" fmla="*/ 11616852 w 12191993"/>
              <a:gd name="connsiteY26" fmla="*/ 438008 h 6858000"/>
              <a:gd name="connsiteX27" fmla="*/ 8469189 w 12191993"/>
              <a:gd name="connsiteY27" fmla="*/ 0 h 6858000"/>
              <a:gd name="connsiteX28" fmla="*/ 12191992 w 12191993"/>
              <a:gd name="connsiteY28" fmla="*/ 0 h 6858000"/>
              <a:gd name="connsiteX29" fmla="*/ 12191992 w 12191993"/>
              <a:gd name="connsiteY29" fmla="*/ 4 h 6858000"/>
              <a:gd name="connsiteX30" fmla="*/ 12191993 w 12191993"/>
              <a:gd name="connsiteY30" fmla="*/ 4 h 6858000"/>
              <a:gd name="connsiteX31" fmla="*/ 12191993 w 12191993"/>
              <a:gd name="connsiteY31" fmla="*/ 6858000 h 6858000"/>
              <a:gd name="connsiteX32" fmla="*/ 9829793 w 12191993"/>
              <a:gd name="connsiteY32" fmla="*/ 6858000 h 6858000"/>
              <a:gd name="connsiteX33" fmla="*/ 6553993 w 12191993"/>
              <a:gd name="connsiteY33" fmla="*/ 6858000 h 6858000"/>
              <a:gd name="connsiteX34" fmla="*/ 0 w 12191993"/>
              <a:gd name="connsiteY34" fmla="*/ 6858000 h 6858000"/>
              <a:gd name="connsiteX35" fmla="*/ 0 w 12191993"/>
              <a:gd name="connsiteY35" fmla="*/ 4 h 6858000"/>
              <a:gd name="connsiteX36" fmla="*/ 6577864 w 12191993"/>
              <a:gd name="connsiteY36" fmla="*/ 4 h 6858000"/>
              <a:gd name="connsiteX37" fmla="*/ 8469189 w 12191993"/>
              <a:gd name="connsiteY37" fmla="*/ 4 h 6858000"/>
              <a:gd name="connsiteX38" fmla="*/ 8469189 w 12191993"/>
              <a:gd name="connsiteY38"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636791 w 12191993"/>
              <a:gd name="connsiteY12" fmla="*/ 448997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29436 w 12191993"/>
              <a:gd name="connsiteY24" fmla="*/ 544527 h 6858000"/>
              <a:gd name="connsiteX25" fmla="*/ 11636791 w 12191993"/>
              <a:gd name="connsiteY25" fmla="*/ 448997 h 6858000"/>
              <a:gd name="connsiteX26" fmla="*/ 8469189 w 12191993"/>
              <a:gd name="connsiteY26" fmla="*/ 0 h 6858000"/>
              <a:gd name="connsiteX27" fmla="*/ 12191992 w 12191993"/>
              <a:gd name="connsiteY27" fmla="*/ 0 h 6858000"/>
              <a:gd name="connsiteX28" fmla="*/ 12191992 w 12191993"/>
              <a:gd name="connsiteY28" fmla="*/ 4 h 6858000"/>
              <a:gd name="connsiteX29" fmla="*/ 12191993 w 12191993"/>
              <a:gd name="connsiteY29" fmla="*/ 4 h 6858000"/>
              <a:gd name="connsiteX30" fmla="*/ 12191993 w 12191993"/>
              <a:gd name="connsiteY30" fmla="*/ 6858000 h 6858000"/>
              <a:gd name="connsiteX31" fmla="*/ 9829793 w 12191993"/>
              <a:gd name="connsiteY31" fmla="*/ 6858000 h 6858000"/>
              <a:gd name="connsiteX32" fmla="*/ 6553993 w 12191993"/>
              <a:gd name="connsiteY32" fmla="*/ 6858000 h 6858000"/>
              <a:gd name="connsiteX33" fmla="*/ 0 w 12191993"/>
              <a:gd name="connsiteY33" fmla="*/ 6858000 h 6858000"/>
              <a:gd name="connsiteX34" fmla="*/ 0 w 12191993"/>
              <a:gd name="connsiteY34" fmla="*/ 4 h 6858000"/>
              <a:gd name="connsiteX35" fmla="*/ 6577864 w 12191993"/>
              <a:gd name="connsiteY35" fmla="*/ 4 h 6858000"/>
              <a:gd name="connsiteX36" fmla="*/ 8469189 w 12191993"/>
              <a:gd name="connsiteY36" fmla="*/ 4 h 6858000"/>
              <a:gd name="connsiteX37" fmla="*/ 8469189 w 12191993"/>
              <a:gd name="connsiteY37"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636791 w 12191993"/>
              <a:gd name="connsiteY12" fmla="*/ 448997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11636791 w 12191993"/>
              <a:gd name="connsiteY24" fmla="*/ 448997 h 6858000"/>
              <a:gd name="connsiteX25" fmla="*/ 8469189 w 12191993"/>
              <a:gd name="connsiteY25" fmla="*/ 0 h 6858000"/>
              <a:gd name="connsiteX26" fmla="*/ 12191992 w 12191993"/>
              <a:gd name="connsiteY26" fmla="*/ 0 h 6858000"/>
              <a:gd name="connsiteX27" fmla="*/ 12191992 w 12191993"/>
              <a:gd name="connsiteY27" fmla="*/ 4 h 6858000"/>
              <a:gd name="connsiteX28" fmla="*/ 12191993 w 12191993"/>
              <a:gd name="connsiteY28" fmla="*/ 4 h 6858000"/>
              <a:gd name="connsiteX29" fmla="*/ 12191993 w 12191993"/>
              <a:gd name="connsiteY29" fmla="*/ 6858000 h 6858000"/>
              <a:gd name="connsiteX30" fmla="*/ 9829793 w 12191993"/>
              <a:gd name="connsiteY30" fmla="*/ 6858000 h 6858000"/>
              <a:gd name="connsiteX31" fmla="*/ 6553993 w 12191993"/>
              <a:gd name="connsiteY31" fmla="*/ 6858000 h 6858000"/>
              <a:gd name="connsiteX32" fmla="*/ 0 w 12191993"/>
              <a:gd name="connsiteY32" fmla="*/ 6858000 h 6858000"/>
              <a:gd name="connsiteX33" fmla="*/ 0 w 12191993"/>
              <a:gd name="connsiteY33" fmla="*/ 4 h 6858000"/>
              <a:gd name="connsiteX34" fmla="*/ 6577864 w 12191993"/>
              <a:gd name="connsiteY34" fmla="*/ 4 h 6858000"/>
              <a:gd name="connsiteX35" fmla="*/ 8469189 w 12191993"/>
              <a:gd name="connsiteY35" fmla="*/ 4 h 6858000"/>
              <a:gd name="connsiteX36" fmla="*/ 8469189 w 12191993"/>
              <a:gd name="connsiteY36"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96470 w 12191993"/>
              <a:gd name="connsiteY19" fmla="*/ 520157 h 6858000"/>
              <a:gd name="connsiteX20" fmla="*/ 11521233 w 12191993"/>
              <a:gd name="connsiteY20" fmla="*/ 631284 h 6858000"/>
              <a:gd name="connsiteX21" fmla="*/ 11656553 w 12191993"/>
              <a:gd name="connsiteY21" fmla="*/ 631284 h 6858000"/>
              <a:gd name="connsiteX22" fmla="*/ 11656553 w 12191993"/>
              <a:gd name="connsiteY22" fmla="*/ 595128 h 6858000"/>
              <a:gd name="connsiteX23" fmla="*/ 11570593 w 12191993"/>
              <a:gd name="connsiteY23" fmla="*/ 595128 h 6858000"/>
              <a:gd name="connsiteX24" fmla="*/ 8469189 w 12191993"/>
              <a:gd name="connsiteY24" fmla="*/ 0 h 6858000"/>
              <a:gd name="connsiteX25" fmla="*/ 12191992 w 12191993"/>
              <a:gd name="connsiteY25" fmla="*/ 0 h 6858000"/>
              <a:gd name="connsiteX26" fmla="*/ 12191992 w 12191993"/>
              <a:gd name="connsiteY26" fmla="*/ 4 h 6858000"/>
              <a:gd name="connsiteX27" fmla="*/ 12191993 w 12191993"/>
              <a:gd name="connsiteY27" fmla="*/ 4 h 6858000"/>
              <a:gd name="connsiteX28" fmla="*/ 12191993 w 12191993"/>
              <a:gd name="connsiteY28" fmla="*/ 6858000 h 6858000"/>
              <a:gd name="connsiteX29" fmla="*/ 9829793 w 12191993"/>
              <a:gd name="connsiteY29" fmla="*/ 6858000 h 6858000"/>
              <a:gd name="connsiteX30" fmla="*/ 6553993 w 12191993"/>
              <a:gd name="connsiteY30" fmla="*/ 6858000 h 6858000"/>
              <a:gd name="connsiteX31" fmla="*/ 0 w 12191993"/>
              <a:gd name="connsiteY31" fmla="*/ 6858000 h 6858000"/>
              <a:gd name="connsiteX32" fmla="*/ 0 w 12191993"/>
              <a:gd name="connsiteY32" fmla="*/ 4 h 6858000"/>
              <a:gd name="connsiteX33" fmla="*/ 6577864 w 12191993"/>
              <a:gd name="connsiteY33" fmla="*/ 4 h 6858000"/>
              <a:gd name="connsiteX34" fmla="*/ 8469189 w 12191993"/>
              <a:gd name="connsiteY34" fmla="*/ 4 h 6858000"/>
              <a:gd name="connsiteX35" fmla="*/ 8469189 w 12191993"/>
              <a:gd name="connsiteY35"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607990 w 12191993"/>
              <a:gd name="connsiteY18" fmla="*/ 508371 h 6858000"/>
              <a:gd name="connsiteX19" fmla="*/ 11521233 w 12191993"/>
              <a:gd name="connsiteY19" fmla="*/ 631284 h 6858000"/>
              <a:gd name="connsiteX20" fmla="*/ 11656553 w 12191993"/>
              <a:gd name="connsiteY20" fmla="*/ 631284 h 6858000"/>
              <a:gd name="connsiteX21" fmla="*/ 11656553 w 12191993"/>
              <a:gd name="connsiteY21" fmla="*/ 595128 h 6858000"/>
              <a:gd name="connsiteX22" fmla="*/ 11570593 w 12191993"/>
              <a:gd name="connsiteY22" fmla="*/ 595128 h 6858000"/>
              <a:gd name="connsiteX23" fmla="*/ 8469189 w 12191993"/>
              <a:gd name="connsiteY23" fmla="*/ 0 h 6858000"/>
              <a:gd name="connsiteX24" fmla="*/ 12191992 w 12191993"/>
              <a:gd name="connsiteY24" fmla="*/ 0 h 6858000"/>
              <a:gd name="connsiteX25" fmla="*/ 12191992 w 12191993"/>
              <a:gd name="connsiteY25" fmla="*/ 4 h 6858000"/>
              <a:gd name="connsiteX26" fmla="*/ 12191993 w 12191993"/>
              <a:gd name="connsiteY26" fmla="*/ 4 h 6858000"/>
              <a:gd name="connsiteX27" fmla="*/ 12191993 w 12191993"/>
              <a:gd name="connsiteY27" fmla="*/ 6858000 h 6858000"/>
              <a:gd name="connsiteX28" fmla="*/ 9829793 w 12191993"/>
              <a:gd name="connsiteY28" fmla="*/ 6858000 h 6858000"/>
              <a:gd name="connsiteX29" fmla="*/ 6553993 w 12191993"/>
              <a:gd name="connsiteY29" fmla="*/ 6858000 h 6858000"/>
              <a:gd name="connsiteX30" fmla="*/ 0 w 12191993"/>
              <a:gd name="connsiteY30" fmla="*/ 6858000 h 6858000"/>
              <a:gd name="connsiteX31" fmla="*/ 0 w 12191993"/>
              <a:gd name="connsiteY31" fmla="*/ 4 h 6858000"/>
              <a:gd name="connsiteX32" fmla="*/ 6577864 w 12191993"/>
              <a:gd name="connsiteY32" fmla="*/ 4 h 6858000"/>
              <a:gd name="connsiteX33" fmla="*/ 8469189 w 12191993"/>
              <a:gd name="connsiteY33" fmla="*/ 4 h 6858000"/>
              <a:gd name="connsiteX34" fmla="*/ 8469189 w 12191993"/>
              <a:gd name="connsiteY34"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613750 w 12191993"/>
              <a:gd name="connsiteY17" fmla="*/ 493040 h 6858000"/>
              <a:gd name="connsiteX18" fmla="*/ 11521233 w 12191993"/>
              <a:gd name="connsiteY18" fmla="*/ 631284 h 6858000"/>
              <a:gd name="connsiteX19" fmla="*/ 11656553 w 12191993"/>
              <a:gd name="connsiteY19" fmla="*/ 631284 h 6858000"/>
              <a:gd name="connsiteX20" fmla="*/ 11656553 w 12191993"/>
              <a:gd name="connsiteY20" fmla="*/ 595128 h 6858000"/>
              <a:gd name="connsiteX21" fmla="*/ 11570593 w 12191993"/>
              <a:gd name="connsiteY21" fmla="*/ 595128 h 6858000"/>
              <a:gd name="connsiteX22" fmla="*/ 8469189 w 12191993"/>
              <a:gd name="connsiteY22" fmla="*/ 0 h 6858000"/>
              <a:gd name="connsiteX23" fmla="*/ 12191992 w 12191993"/>
              <a:gd name="connsiteY23" fmla="*/ 0 h 6858000"/>
              <a:gd name="connsiteX24" fmla="*/ 12191992 w 12191993"/>
              <a:gd name="connsiteY24" fmla="*/ 4 h 6858000"/>
              <a:gd name="connsiteX25" fmla="*/ 12191993 w 12191993"/>
              <a:gd name="connsiteY25" fmla="*/ 4 h 6858000"/>
              <a:gd name="connsiteX26" fmla="*/ 12191993 w 12191993"/>
              <a:gd name="connsiteY26" fmla="*/ 6858000 h 6858000"/>
              <a:gd name="connsiteX27" fmla="*/ 9829793 w 12191993"/>
              <a:gd name="connsiteY27" fmla="*/ 6858000 h 6858000"/>
              <a:gd name="connsiteX28" fmla="*/ 6553993 w 12191993"/>
              <a:gd name="connsiteY28" fmla="*/ 6858000 h 6858000"/>
              <a:gd name="connsiteX29" fmla="*/ 0 w 12191993"/>
              <a:gd name="connsiteY29" fmla="*/ 6858000 h 6858000"/>
              <a:gd name="connsiteX30" fmla="*/ 0 w 12191993"/>
              <a:gd name="connsiteY30" fmla="*/ 4 h 6858000"/>
              <a:gd name="connsiteX31" fmla="*/ 6577864 w 12191993"/>
              <a:gd name="connsiteY31" fmla="*/ 4 h 6858000"/>
              <a:gd name="connsiteX32" fmla="*/ 8469189 w 12191993"/>
              <a:gd name="connsiteY32" fmla="*/ 4 h 6858000"/>
              <a:gd name="connsiteX33" fmla="*/ 8469189 w 12191993"/>
              <a:gd name="connsiteY33"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44628 w 12191993"/>
              <a:gd name="connsiteY14" fmla="*/ 449085 h 6858000"/>
              <a:gd name="connsiteX15" fmla="*/ 11590001 w 12191993"/>
              <a:gd name="connsiteY15" fmla="*/ 472037 h 6858000"/>
              <a:gd name="connsiteX16" fmla="*/ 11606661 w 12191993"/>
              <a:gd name="connsiteY16" fmla="*/ 477620 h 6858000"/>
              <a:gd name="connsiteX17" fmla="*/ 11521233 w 12191993"/>
              <a:gd name="connsiteY17" fmla="*/ 631284 h 6858000"/>
              <a:gd name="connsiteX18" fmla="*/ 11656553 w 12191993"/>
              <a:gd name="connsiteY18" fmla="*/ 631284 h 6858000"/>
              <a:gd name="connsiteX19" fmla="*/ 11656553 w 12191993"/>
              <a:gd name="connsiteY19" fmla="*/ 595128 h 6858000"/>
              <a:gd name="connsiteX20" fmla="*/ 11570593 w 12191993"/>
              <a:gd name="connsiteY20" fmla="*/ 595128 h 6858000"/>
              <a:gd name="connsiteX21" fmla="*/ 8469189 w 12191993"/>
              <a:gd name="connsiteY21" fmla="*/ 0 h 6858000"/>
              <a:gd name="connsiteX22" fmla="*/ 12191992 w 12191993"/>
              <a:gd name="connsiteY22" fmla="*/ 0 h 6858000"/>
              <a:gd name="connsiteX23" fmla="*/ 12191992 w 12191993"/>
              <a:gd name="connsiteY23" fmla="*/ 4 h 6858000"/>
              <a:gd name="connsiteX24" fmla="*/ 12191993 w 12191993"/>
              <a:gd name="connsiteY24" fmla="*/ 4 h 6858000"/>
              <a:gd name="connsiteX25" fmla="*/ 12191993 w 12191993"/>
              <a:gd name="connsiteY25" fmla="*/ 6858000 h 6858000"/>
              <a:gd name="connsiteX26" fmla="*/ 9829793 w 12191993"/>
              <a:gd name="connsiteY26" fmla="*/ 6858000 h 6858000"/>
              <a:gd name="connsiteX27" fmla="*/ 6553993 w 12191993"/>
              <a:gd name="connsiteY27" fmla="*/ 6858000 h 6858000"/>
              <a:gd name="connsiteX28" fmla="*/ 0 w 12191993"/>
              <a:gd name="connsiteY28" fmla="*/ 6858000 h 6858000"/>
              <a:gd name="connsiteX29" fmla="*/ 0 w 12191993"/>
              <a:gd name="connsiteY29" fmla="*/ 4 h 6858000"/>
              <a:gd name="connsiteX30" fmla="*/ 6577864 w 12191993"/>
              <a:gd name="connsiteY30" fmla="*/ 4 h 6858000"/>
              <a:gd name="connsiteX31" fmla="*/ 8469189 w 12191993"/>
              <a:gd name="connsiteY31" fmla="*/ 4 h 6858000"/>
              <a:gd name="connsiteX32" fmla="*/ 8469189 w 12191993"/>
              <a:gd name="connsiteY32"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44628 w 12191993"/>
              <a:gd name="connsiteY14" fmla="*/ 449085 h 6858000"/>
              <a:gd name="connsiteX15" fmla="*/ 11606661 w 12191993"/>
              <a:gd name="connsiteY15" fmla="*/ 477620 h 6858000"/>
              <a:gd name="connsiteX16" fmla="*/ 11521233 w 12191993"/>
              <a:gd name="connsiteY16" fmla="*/ 631284 h 6858000"/>
              <a:gd name="connsiteX17" fmla="*/ 11656553 w 12191993"/>
              <a:gd name="connsiteY17" fmla="*/ 631284 h 6858000"/>
              <a:gd name="connsiteX18" fmla="*/ 11656553 w 12191993"/>
              <a:gd name="connsiteY18" fmla="*/ 595128 h 6858000"/>
              <a:gd name="connsiteX19" fmla="*/ 11570593 w 12191993"/>
              <a:gd name="connsiteY19" fmla="*/ 595128 h 6858000"/>
              <a:gd name="connsiteX20" fmla="*/ 8469189 w 12191993"/>
              <a:gd name="connsiteY20" fmla="*/ 0 h 6858000"/>
              <a:gd name="connsiteX21" fmla="*/ 12191992 w 12191993"/>
              <a:gd name="connsiteY21" fmla="*/ 0 h 6858000"/>
              <a:gd name="connsiteX22" fmla="*/ 12191992 w 12191993"/>
              <a:gd name="connsiteY22" fmla="*/ 4 h 6858000"/>
              <a:gd name="connsiteX23" fmla="*/ 12191993 w 12191993"/>
              <a:gd name="connsiteY23" fmla="*/ 4 h 6858000"/>
              <a:gd name="connsiteX24" fmla="*/ 12191993 w 12191993"/>
              <a:gd name="connsiteY24" fmla="*/ 6858000 h 6858000"/>
              <a:gd name="connsiteX25" fmla="*/ 9829793 w 12191993"/>
              <a:gd name="connsiteY25" fmla="*/ 6858000 h 6858000"/>
              <a:gd name="connsiteX26" fmla="*/ 6553993 w 12191993"/>
              <a:gd name="connsiteY26" fmla="*/ 6858000 h 6858000"/>
              <a:gd name="connsiteX27" fmla="*/ 0 w 12191993"/>
              <a:gd name="connsiteY27" fmla="*/ 6858000 h 6858000"/>
              <a:gd name="connsiteX28" fmla="*/ 0 w 12191993"/>
              <a:gd name="connsiteY28" fmla="*/ 4 h 6858000"/>
              <a:gd name="connsiteX29" fmla="*/ 6577864 w 12191993"/>
              <a:gd name="connsiteY29" fmla="*/ 4 h 6858000"/>
              <a:gd name="connsiteX30" fmla="*/ 8469189 w 12191993"/>
              <a:gd name="connsiteY30" fmla="*/ 4 h 6858000"/>
              <a:gd name="connsiteX31" fmla="*/ 8469189 w 12191993"/>
              <a:gd name="connsiteY31"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606661 w 12191993"/>
              <a:gd name="connsiteY14" fmla="*/ 477620 h 6858000"/>
              <a:gd name="connsiteX15" fmla="*/ 11521233 w 12191993"/>
              <a:gd name="connsiteY15" fmla="*/ 631284 h 6858000"/>
              <a:gd name="connsiteX16" fmla="*/ 11656553 w 12191993"/>
              <a:gd name="connsiteY16" fmla="*/ 631284 h 6858000"/>
              <a:gd name="connsiteX17" fmla="*/ 11656553 w 12191993"/>
              <a:gd name="connsiteY17" fmla="*/ 595128 h 6858000"/>
              <a:gd name="connsiteX18" fmla="*/ 11570593 w 12191993"/>
              <a:gd name="connsiteY18" fmla="*/ 595128 h 6858000"/>
              <a:gd name="connsiteX19" fmla="*/ 8469189 w 12191993"/>
              <a:gd name="connsiteY19" fmla="*/ 0 h 6858000"/>
              <a:gd name="connsiteX20" fmla="*/ 12191992 w 12191993"/>
              <a:gd name="connsiteY20" fmla="*/ 0 h 6858000"/>
              <a:gd name="connsiteX21" fmla="*/ 12191992 w 12191993"/>
              <a:gd name="connsiteY21" fmla="*/ 4 h 6858000"/>
              <a:gd name="connsiteX22" fmla="*/ 12191993 w 12191993"/>
              <a:gd name="connsiteY22" fmla="*/ 4 h 6858000"/>
              <a:gd name="connsiteX23" fmla="*/ 12191993 w 12191993"/>
              <a:gd name="connsiteY23" fmla="*/ 6858000 h 6858000"/>
              <a:gd name="connsiteX24" fmla="*/ 9829793 w 12191993"/>
              <a:gd name="connsiteY24" fmla="*/ 6858000 h 6858000"/>
              <a:gd name="connsiteX25" fmla="*/ 6553993 w 12191993"/>
              <a:gd name="connsiteY25" fmla="*/ 6858000 h 6858000"/>
              <a:gd name="connsiteX26" fmla="*/ 0 w 12191993"/>
              <a:gd name="connsiteY26" fmla="*/ 6858000 h 6858000"/>
              <a:gd name="connsiteX27" fmla="*/ 0 w 12191993"/>
              <a:gd name="connsiteY27" fmla="*/ 4 h 6858000"/>
              <a:gd name="connsiteX28" fmla="*/ 6577864 w 12191993"/>
              <a:gd name="connsiteY28" fmla="*/ 4 h 6858000"/>
              <a:gd name="connsiteX29" fmla="*/ 8469189 w 12191993"/>
              <a:gd name="connsiteY29" fmla="*/ 4 h 6858000"/>
              <a:gd name="connsiteX30" fmla="*/ 8469189 w 12191993"/>
              <a:gd name="connsiteY30"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65808 w 12191993"/>
              <a:gd name="connsiteY13" fmla="*/ 438008 h 6858000"/>
              <a:gd name="connsiteX14" fmla="*/ 11521233 w 12191993"/>
              <a:gd name="connsiteY14" fmla="*/ 631284 h 6858000"/>
              <a:gd name="connsiteX15" fmla="*/ 11656553 w 12191993"/>
              <a:gd name="connsiteY15" fmla="*/ 631284 h 6858000"/>
              <a:gd name="connsiteX16" fmla="*/ 11656553 w 12191993"/>
              <a:gd name="connsiteY16" fmla="*/ 595128 h 6858000"/>
              <a:gd name="connsiteX17" fmla="*/ 11570593 w 12191993"/>
              <a:gd name="connsiteY17" fmla="*/ 595128 h 6858000"/>
              <a:gd name="connsiteX18" fmla="*/ 8469189 w 12191993"/>
              <a:gd name="connsiteY18" fmla="*/ 0 h 6858000"/>
              <a:gd name="connsiteX19" fmla="*/ 12191992 w 12191993"/>
              <a:gd name="connsiteY19" fmla="*/ 0 h 6858000"/>
              <a:gd name="connsiteX20" fmla="*/ 12191992 w 12191993"/>
              <a:gd name="connsiteY20" fmla="*/ 4 h 6858000"/>
              <a:gd name="connsiteX21" fmla="*/ 12191993 w 12191993"/>
              <a:gd name="connsiteY21" fmla="*/ 4 h 6858000"/>
              <a:gd name="connsiteX22" fmla="*/ 12191993 w 12191993"/>
              <a:gd name="connsiteY22" fmla="*/ 6858000 h 6858000"/>
              <a:gd name="connsiteX23" fmla="*/ 9829793 w 12191993"/>
              <a:gd name="connsiteY23" fmla="*/ 6858000 h 6858000"/>
              <a:gd name="connsiteX24" fmla="*/ 6553993 w 12191993"/>
              <a:gd name="connsiteY24" fmla="*/ 6858000 h 6858000"/>
              <a:gd name="connsiteX25" fmla="*/ 0 w 12191993"/>
              <a:gd name="connsiteY25" fmla="*/ 6858000 h 6858000"/>
              <a:gd name="connsiteX26" fmla="*/ 0 w 12191993"/>
              <a:gd name="connsiteY26" fmla="*/ 4 h 6858000"/>
              <a:gd name="connsiteX27" fmla="*/ 6577864 w 12191993"/>
              <a:gd name="connsiteY27" fmla="*/ 4 h 6858000"/>
              <a:gd name="connsiteX28" fmla="*/ 8469189 w 12191993"/>
              <a:gd name="connsiteY28" fmla="*/ 4 h 6858000"/>
              <a:gd name="connsiteX29" fmla="*/ 8469189 w 12191993"/>
              <a:gd name="connsiteY29"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570593 w 12191993"/>
              <a:gd name="connsiteY12" fmla="*/ 595128 h 6858000"/>
              <a:gd name="connsiteX13" fmla="*/ 11521233 w 12191993"/>
              <a:gd name="connsiteY13" fmla="*/ 631284 h 6858000"/>
              <a:gd name="connsiteX14" fmla="*/ 11656553 w 12191993"/>
              <a:gd name="connsiteY14" fmla="*/ 631284 h 6858000"/>
              <a:gd name="connsiteX15" fmla="*/ 11656553 w 12191993"/>
              <a:gd name="connsiteY15" fmla="*/ 595128 h 6858000"/>
              <a:gd name="connsiteX16" fmla="*/ 11570593 w 12191993"/>
              <a:gd name="connsiteY16" fmla="*/ 595128 h 6858000"/>
              <a:gd name="connsiteX17" fmla="*/ 8469189 w 12191993"/>
              <a:gd name="connsiteY17" fmla="*/ 0 h 6858000"/>
              <a:gd name="connsiteX18" fmla="*/ 12191992 w 12191993"/>
              <a:gd name="connsiteY18" fmla="*/ 0 h 6858000"/>
              <a:gd name="connsiteX19" fmla="*/ 12191992 w 12191993"/>
              <a:gd name="connsiteY19" fmla="*/ 4 h 6858000"/>
              <a:gd name="connsiteX20" fmla="*/ 12191993 w 12191993"/>
              <a:gd name="connsiteY20" fmla="*/ 4 h 6858000"/>
              <a:gd name="connsiteX21" fmla="*/ 12191993 w 12191993"/>
              <a:gd name="connsiteY21" fmla="*/ 6858000 h 6858000"/>
              <a:gd name="connsiteX22" fmla="*/ 9829793 w 12191993"/>
              <a:gd name="connsiteY22" fmla="*/ 6858000 h 6858000"/>
              <a:gd name="connsiteX23" fmla="*/ 6553993 w 12191993"/>
              <a:gd name="connsiteY23" fmla="*/ 6858000 h 6858000"/>
              <a:gd name="connsiteX24" fmla="*/ 0 w 12191993"/>
              <a:gd name="connsiteY24" fmla="*/ 6858000 h 6858000"/>
              <a:gd name="connsiteX25" fmla="*/ 0 w 12191993"/>
              <a:gd name="connsiteY25" fmla="*/ 4 h 6858000"/>
              <a:gd name="connsiteX26" fmla="*/ 6577864 w 12191993"/>
              <a:gd name="connsiteY26" fmla="*/ 4 h 6858000"/>
              <a:gd name="connsiteX27" fmla="*/ 8469189 w 12191993"/>
              <a:gd name="connsiteY27" fmla="*/ 4 h 6858000"/>
              <a:gd name="connsiteX28" fmla="*/ 8469189 w 12191993"/>
              <a:gd name="connsiteY28"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656553 w 12191993"/>
              <a:gd name="connsiteY12" fmla="*/ 595128 h 6858000"/>
              <a:gd name="connsiteX13" fmla="*/ 11521233 w 12191993"/>
              <a:gd name="connsiteY13" fmla="*/ 631284 h 6858000"/>
              <a:gd name="connsiteX14" fmla="*/ 11656553 w 12191993"/>
              <a:gd name="connsiteY14" fmla="*/ 631284 h 6858000"/>
              <a:gd name="connsiteX15" fmla="*/ 11656553 w 12191993"/>
              <a:gd name="connsiteY15" fmla="*/ 595128 h 6858000"/>
              <a:gd name="connsiteX16" fmla="*/ 8469189 w 12191993"/>
              <a:gd name="connsiteY16" fmla="*/ 0 h 6858000"/>
              <a:gd name="connsiteX17" fmla="*/ 12191992 w 12191993"/>
              <a:gd name="connsiteY17" fmla="*/ 0 h 6858000"/>
              <a:gd name="connsiteX18" fmla="*/ 12191992 w 12191993"/>
              <a:gd name="connsiteY18" fmla="*/ 4 h 6858000"/>
              <a:gd name="connsiteX19" fmla="*/ 12191993 w 12191993"/>
              <a:gd name="connsiteY19" fmla="*/ 4 h 6858000"/>
              <a:gd name="connsiteX20" fmla="*/ 12191993 w 12191993"/>
              <a:gd name="connsiteY20" fmla="*/ 6858000 h 6858000"/>
              <a:gd name="connsiteX21" fmla="*/ 9829793 w 12191993"/>
              <a:gd name="connsiteY21" fmla="*/ 6858000 h 6858000"/>
              <a:gd name="connsiteX22" fmla="*/ 6553993 w 12191993"/>
              <a:gd name="connsiteY22" fmla="*/ 6858000 h 6858000"/>
              <a:gd name="connsiteX23" fmla="*/ 0 w 12191993"/>
              <a:gd name="connsiteY23" fmla="*/ 6858000 h 6858000"/>
              <a:gd name="connsiteX24" fmla="*/ 0 w 12191993"/>
              <a:gd name="connsiteY24" fmla="*/ 4 h 6858000"/>
              <a:gd name="connsiteX25" fmla="*/ 6577864 w 12191993"/>
              <a:gd name="connsiteY25" fmla="*/ 4 h 6858000"/>
              <a:gd name="connsiteX26" fmla="*/ 8469189 w 12191993"/>
              <a:gd name="connsiteY26" fmla="*/ 4 h 6858000"/>
              <a:gd name="connsiteX27" fmla="*/ 8469189 w 12191993"/>
              <a:gd name="connsiteY27"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11656553 w 12191993"/>
              <a:gd name="connsiteY12" fmla="*/ 595128 h 6858000"/>
              <a:gd name="connsiteX13" fmla="*/ 11656553 w 12191993"/>
              <a:gd name="connsiteY13" fmla="*/ 631284 h 6858000"/>
              <a:gd name="connsiteX14" fmla="*/ 11656553 w 12191993"/>
              <a:gd name="connsiteY14" fmla="*/ 595128 h 6858000"/>
              <a:gd name="connsiteX15" fmla="*/ 8469189 w 12191993"/>
              <a:gd name="connsiteY15" fmla="*/ 0 h 6858000"/>
              <a:gd name="connsiteX16" fmla="*/ 12191992 w 12191993"/>
              <a:gd name="connsiteY16" fmla="*/ 0 h 6858000"/>
              <a:gd name="connsiteX17" fmla="*/ 12191992 w 12191993"/>
              <a:gd name="connsiteY17" fmla="*/ 4 h 6858000"/>
              <a:gd name="connsiteX18" fmla="*/ 12191993 w 12191993"/>
              <a:gd name="connsiteY18" fmla="*/ 4 h 6858000"/>
              <a:gd name="connsiteX19" fmla="*/ 12191993 w 12191993"/>
              <a:gd name="connsiteY19" fmla="*/ 6858000 h 6858000"/>
              <a:gd name="connsiteX20" fmla="*/ 9829793 w 12191993"/>
              <a:gd name="connsiteY20" fmla="*/ 6858000 h 6858000"/>
              <a:gd name="connsiteX21" fmla="*/ 6553993 w 12191993"/>
              <a:gd name="connsiteY21" fmla="*/ 6858000 h 6858000"/>
              <a:gd name="connsiteX22" fmla="*/ 0 w 12191993"/>
              <a:gd name="connsiteY22" fmla="*/ 6858000 h 6858000"/>
              <a:gd name="connsiteX23" fmla="*/ 0 w 12191993"/>
              <a:gd name="connsiteY23" fmla="*/ 4 h 6858000"/>
              <a:gd name="connsiteX24" fmla="*/ 6577864 w 12191993"/>
              <a:gd name="connsiteY24" fmla="*/ 4 h 6858000"/>
              <a:gd name="connsiteX25" fmla="*/ 8469189 w 12191993"/>
              <a:gd name="connsiteY25" fmla="*/ 4 h 6858000"/>
              <a:gd name="connsiteX26" fmla="*/ 8469189 w 12191993"/>
              <a:gd name="connsiteY26"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481784 h 6858000"/>
              <a:gd name="connsiteX8" fmla="*/ 11758553 w 12191993"/>
              <a:gd name="connsiteY8" fmla="*/ 629865 h 6858000"/>
              <a:gd name="connsiteX9" fmla="*/ 11797988 w 12191993"/>
              <a:gd name="connsiteY9" fmla="*/ 629865 h 6858000"/>
              <a:gd name="connsiteX10" fmla="*/ 11797988 w 12191993"/>
              <a:gd name="connsiteY10" fmla="*/ 435703 h 6858000"/>
              <a:gd name="connsiteX11" fmla="*/ 11759616 w 12191993"/>
              <a:gd name="connsiteY11" fmla="*/ 435703 h 6858000"/>
              <a:gd name="connsiteX12" fmla="*/ 8469189 w 12191993"/>
              <a:gd name="connsiteY12" fmla="*/ 0 h 6858000"/>
              <a:gd name="connsiteX13" fmla="*/ 12191992 w 12191993"/>
              <a:gd name="connsiteY13" fmla="*/ 0 h 6858000"/>
              <a:gd name="connsiteX14" fmla="*/ 12191992 w 12191993"/>
              <a:gd name="connsiteY14" fmla="*/ 4 h 6858000"/>
              <a:gd name="connsiteX15" fmla="*/ 12191993 w 12191993"/>
              <a:gd name="connsiteY15" fmla="*/ 4 h 6858000"/>
              <a:gd name="connsiteX16" fmla="*/ 12191993 w 12191993"/>
              <a:gd name="connsiteY16" fmla="*/ 6858000 h 6858000"/>
              <a:gd name="connsiteX17" fmla="*/ 9829793 w 12191993"/>
              <a:gd name="connsiteY17" fmla="*/ 6858000 h 6858000"/>
              <a:gd name="connsiteX18" fmla="*/ 6553993 w 12191993"/>
              <a:gd name="connsiteY18" fmla="*/ 6858000 h 6858000"/>
              <a:gd name="connsiteX19" fmla="*/ 0 w 12191993"/>
              <a:gd name="connsiteY19" fmla="*/ 6858000 h 6858000"/>
              <a:gd name="connsiteX20" fmla="*/ 0 w 12191993"/>
              <a:gd name="connsiteY20" fmla="*/ 4 h 6858000"/>
              <a:gd name="connsiteX21" fmla="*/ 6577864 w 12191993"/>
              <a:gd name="connsiteY21" fmla="*/ 4 h 6858000"/>
              <a:gd name="connsiteX22" fmla="*/ 8469189 w 12191993"/>
              <a:gd name="connsiteY22" fmla="*/ 4 h 6858000"/>
              <a:gd name="connsiteX23" fmla="*/ 8469189 w 12191993"/>
              <a:gd name="connsiteY23"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59616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629865 h 6858000"/>
              <a:gd name="connsiteX8" fmla="*/ 11797988 w 12191993"/>
              <a:gd name="connsiteY8" fmla="*/ 629865 h 6858000"/>
              <a:gd name="connsiteX9" fmla="*/ 11797988 w 12191993"/>
              <a:gd name="connsiteY9" fmla="*/ 435703 h 6858000"/>
              <a:gd name="connsiteX10" fmla="*/ 11759616 w 12191993"/>
              <a:gd name="connsiteY10" fmla="*/ 435703 h 6858000"/>
              <a:gd name="connsiteX11" fmla="*/ 8469189 w 12191993"/>
              <a:gd name="connsiteY11" fmla="*/ 0 h 6858000"/>
              <a:gd name="connsiteX12" fmla="*/ 12191992 w 12191993"/>
              <a:gd name="connsiteY12" fmla="*/ 0 h 6858000"/>
              <a:gd name="connsiteX13" fmla="*/ 12191992 w 12191993"/>
              <a:gd name="connsiteY13" fmla="*/ 4 h 6858000"/>
              <a:gd name="connsiteX14" fmla="*/ 12191993 w 12191993"/>
              <a:gd name="connsiteY14" fmla="*/ 4 h 6858000"/>
              <a:gd name="connsiteX15" fmla="*/ 12191993 w 12191993"/>
              <a:gd name="connsiteY15" fmla="*/ 6858000 h 6858000"/>
              <a:gd name="connsiteX16" fmla="*/ 9829793 w 12191993"/>
              <a:gd name="connsiteY16" fmla="*/ 6858000 h 6858000"/>
              <a:gd name="connsiteX17" fmla="*/ 6553993 w 12191993"/>
              <a:gd name="connsiteY17" fmla="*/ 6858000 h 6858000"/>
              <a:gd name="connsiteX18" fmla="*/ 0 w 12191993"/>
              <a:gd name="connsiteY18" fmla="*/ 6858000 h 6858000"/>
              <a:gd name="connsiteX19" fmla="*/ 0 w 12191993"/>
              <a:gd name="connsiteY19" fmla="*/ 4 h 6858000"/>
              <a:gd name="connsiteX20" fmla="*/ 6577864 w 12191993"/>
              <a:gd name="connsiteY20" fmla="*/ 4 h 6858000"/>
              <a:gd name="connsiteX21" fmla="*/ 8469189 w 12191993"/>
              <a:gd name="connsiteY21" fmla="*/ 4 h 6858000"/>
              <a:gd name="connsiteX22" fmla="*/ 8469189 w 12191993"/>
              <a:gd name="connsiteY22"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97988 w 12191993"/>
              <a:gd name="connsiteY4" fmla="*/ 435703 h 6858000"/>
              <a:gd name="connsiteX5" fmla="*/ 11696254 w 12191993"/>
              <a:gd name="connsiteY5" fmla="*/ 489140 h 6858000"/>
              <a:gd name="connsiteX6" fmla="*/ 11719561 w 12191993"/>
              <a:gd name="connsiteY6" fmla="*/ 515991 h 6858000"/>
              <a:gd name="connsiteX7" fmla="*/ 11758553 w 12191993"/>
              <a:gd name="connsiteY7" fmla="*/ 629865 h 6858000"/>
              <a:gd name="connsiteX8" fmla="*/ 11797988 w 12191993"/>
              <a:gd name="connsiteY8" fmla="*/ 629865 h 6858000"/>
              <a:gd name="connsiteX9" fmla="*/ 11797988 w 12191993"/>
              <a:gd name="connsiteY9" fmla="*/ 435703 h 6858000"/>
              <a:gd name="connsiteX10" fmla="*/ 8469189 w 12191993"/>
              <a:gd name="connsiteY10" fmla="*/ 0 h 6858000"/>
              <a:gd name="connsiteX11" fmla="*/ 12191992 w 12191993"/>
              <a:gd name="connsiteY11" fmla="*/ 0 h 6858000"/>
              <a:gd name="connsiteX12" fmla="*/ 12191992 w 12191993"/>
              <a:gd name="connsiteY12" fmla="*/ 4 h 6858000"/>
              <a:gd name="connsiteX13" fmla="*/ 12191993 w 12191993"/>
              <a:gd name="connsiteY13" fmla="*/ 4 h 6858000"/>
              <a:gd name="connsiteX14" fmla="*/ 12191993 w 12191993"/>
              <a:gd name="connsiteY14" fmla="*/ 6858000 h 6858000"/>
              <a:gd name="connsiteX15" fmla="*/ 9829793 w 12191993"/>
              <a:gd name="connsiteY15" fmla="*/ 6858000 h 6858000"/>
              <a:gd name="connsiteX16" fmla="*/ 6553993 w 12191993"/>
              <a:gd name="connsiteY16" fmla="*/ 6858000 h 6858000"/>
              <a:gd name="connsiteX17" fmla="*/ 0 w 12191993"/>
              <a:gd name="connsiteY17" fmla="*/ 6858000 h 6858000"/>
              <a:gd name="connsiteX18" fmla="*/ 0 w 12191993"/>
              <a:gd name="connsiteY18" fmla="*/ 4 h 6858000"/>
              <a:gd name="connsiteX19" fmla="*/ 6577864 w 12191993"/>
              <a:gd name="connsiteY19" fmla="*/ 4 h 6858000"/>
              <a:gd name="connsiteX20" fmla="*/ 8469189 w 12191993"/>
              <a:gd name="connsiteY20" fmla="*/ 4 h 6858000"/>
              <a:gd name="connsiteX21" fmla="*/ 8469189 w 12191993"/>
              <a:gd name="connsiteY21"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97988 w 12191993"/>
              <a:gd name="connsiteY4" fmla="*/ 435703 h 6858000"/>
              <a:gd name="connsiteX5" fmla="*/ 11696254 w 12191993"/>
              <a:gd name="connsiteY5" fmla="*/ 489140 h 6858000"/>
              <a:gd name="connsiteX6" fmla="*/ 11758553 w 12191993"/>
              <a:gd name="connsiteY6" fmla="*/ 629865 h 6858000"/>
              <a:gd name="connsiteX7" fmla="*/ 11797988 w 12191993"/>
              <a:gd name="connsiteY7" fmla="*/ 629865 h 6858000"/>
              <a:gd name="connsiteX8" fmla="*/ 11797988 w 12191993"/>
              <a:gd name="connsiteY8" fmla="*/ 435703 h 6858000"/>
              <a:gd name="connsiteX9" fmla="*/ 8469189 w 12191993"/>
              <a:gd name="connsiteY9" fmla="*/ 0 h 6858000"/>
              <a:gd name="connsiteX10" fmla="*/ 12191992 w 12191993"/>
              <a:gd name="connsiteY10" fmla="*/ 0 h 6858000"/>
              <a:gd name="connsiteX11" fmla="*/ 12191992 w 12191993"/>
              <a:gd name="connsiteY11" fmla="*/ 4 h 6858000"/>
              <a:gd name="connsiteX12" fmla="*/ 12191993 w 12191993"/>
              <a:gd name="connsiteY12" fmla="*/ 4 h 6858000"/>
              <a:gd name="connsiteX13" fmla="*/ 12191993 w 12191993"/>
              <a:gd name="connsiteY13" fmla="*/ 6858000 h 6858000"/>
              <a:gd name="connsiteX14" fmla="*/ 9829793 w 12191993"/>
              <a:gd name="connsiteY14" fmla="*/ 6858000 h 6858000"/>
              <a:gd name="connsiteX15" fmla="*/ 6553993 w 12191993"/>
              <a:gd name="connsiteY15" fmla="*/ 6858000 h 6858000"/>
              <a:gd name="connsiteX16" fmla="*/ 0 w 12191993"/>
              <a:gd name="connsiteY16" fmla="*/ 6858000 h 6858000"/>
              <a:gd name="connsiteX17" fmla="*/ 0 w 12191993"/>
              <a:gd name="connsiteY17" fmla="*/ 4 h 6858000"/>
              <a:gd name="connsiteX18" fmla="*/ 6577864 w 12191993"/>
              <a:gd name="connsiteY18" fmla="*/ 4 h 6858000"/>
              <a:gd name="connsiteX19" fmla="*/ 8469189 w 12191993"/>
              <a:gd name="connsiteY19" fmla="*/ 4 h 6858000"/>
              <a:gd name="connsiteX20" fmla="*/ 8469189 w 12191993"/>
              <a:gd name="connsiteY20"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97988 w 12191993"/>
              <a:gd name="connsiteY4" fmla="*/ 435703 h 6858000"/>
              <a:gd name="connsiteX5" fmla="*/ 11758553 w 12191993"/>
              <a:gd name="connsiteY5" fmla="*/ 629865 h 6858000"/>
              <a:gd name="connsiteX6" fmla="*/ 11797988 w 12191993"/>
              <a:gd name="connsiteY6" fmla="*/ 629865 h 6858000"/>
              <a:gd name="connsiteX7" fmla="*/ 11797988 w 12191993"/>
              <a:gd name="connsiteY7" fmla="*/ 435703 h 6858000"/>
              <a:gd name="connsiteX8" fmla="*/ 8469189 w 12191993"/>
              <a:gd name="connsiteY8" fmla="*/ 0 h 6858000"/>
              <a:gd name="connsiteX9" fmla="*/ 12191992 w 12191993"/>
              <a:gd name="connsiteY9" fmla="*/ 0 h 6858000"/>
              <a:gd name="connsiteX10" fmla="*/ 12191992 w 12191993"/>
              <a:gd name="connsiteY10" fmla="*/ 4 h 6858000"/>
              <a:gd name="connsiteX11" fmla="*/ 12191993 w 12191993"/>
              <a:gd name="connsiteY11" fmla="*/ 4 h 6858000"/>
              <a:gd name="connsiteX12" fmla="*/ 12191993 w 12191993"/>
              <a:gd name="connsiteY12" fmla="*/ 6858000 h 6858000"/>
              <a:gd name="connsiteX13" fmla="*/ 9829793 w 12191993"/>
              <a:gd name="connsiteY13" fmla="*/ 6858000 h 6858000"/>
              <a:gd name="connsiteX14" fmla="*/ 6553993 w 12191993"/>
              <a:gd name="connsiteY14" fmla="*/ 6858000 h 6858000"/>
              <a:gd name="connsiteX15" fmla="*/ 0 w 12191993"/>
              <a:gd name="connsiteY15" fmla="*/ 6858000 h 6858000"/>
              <a:gd name="connsiteX16" fmla="*/ 0 w 12191993"/>
              <a:gd name="connsiteY16" fmla="*/ 4 h 6858000"/>
              <a:gd name="connsiteX17" fmla="*/ 6577864 w 12191993"/>
              <a:gd name="connsiteY17" fmla="*/ 4 h 6858000"/>
              <a:gd name="connsiteX18" fmla="*/ 8469189 w 12191993"/>
              <a:gd name="connsiteY18" fmla="*/ 4 h 6858000"/>
              <a:gd name="connsiteX19" fmla="*/ 8469189 w 12191993"/>
              <a:gd name="connsiteY19"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11797988 w 12191993"/>
              <a:gd name="connsiteY4" fmla="*/ 629865 h 6858000"/>
              <a:gd name="connsiteX5" fmla="*/ 11758553 w 12191993"/>
              <a:gd name="connsiteY5" fmla="*/ 629865 h 6858000"/>
              <a:gd name="connsiteX6" fmla="*/ 11797988 w 12191993"/>
              <a:gd name="connsiteY6" fmla="*/ 629865 h 6858000"/>
              <a:gd name="connsiteX7" fmla="*/ 8469189 w 12191993"/>
              <a:gd name="connsiteY7" fmla="*/ 0 h 6858000"/>
              <a:gd name="connsiteX8" fmla="*/ 12191992 w 12191993"/>
              <a:gd name="connsiteY8" fmla="*/ 0 h 6858000"/>
              <a:gd name="connsiteX9" fmla="*/ 12191992 w 12191993"/>
              <a:gd name="connsiteY9" fmla="*/ 4 h 6858000"/>
              <a:gd name="connsiteX10" fmla="*/ 12191993 w 12191993"/>
              <a:gd name="connsiteY10" fmla="*/ 4 h 6858000"/>
              <a:gd name="connsiteX11" fmla="*/ 12191993 w 12191993"/>
              <a:gd name="connsiteY11" fmla="*/ 6858000 h 6858000"/>
              <a:gd name="connsiteX12" fmla="*/ 9829793 w 12191993"/>
              <a:gd name="connsiteY12" fmla="*/ 6858000 h 6858000"/>
              <a:gd name="connsiteX13" fmla="*/ 6553993 w 12191993"/>
              <a:gd name="connsiteY13" fmla="*/ 6858000 h 6858000"/>
              <a:gd name="connsiteX14" fmla="*/ 0 w 12191993"/>
              <a:gd name="connsiteY14" fmla="*/ 6858000 h 6858000"/>
              <a:gd name="connsiteX15" fmla="*/ 0 w 12191993"/>
              <a:gd name="connsiteY15" fmla="*/ 4 h 6858000"/>
              <a:gd name="connsiteX16" fmla="*/ 6577864 w 12191993"/>
              <a:gd name="connsiteY16" fmla="*/ 4 h 6858000"/>
              <a:gd name="connsiteX17" fmla="*/ 8469189 w 12191993"/>
              <a:gd name="connsiteY17" fmla="*/ 4 h 6858000"/>
              <a:gd name="connsiteX18" fmla="*/ 8469189 w 12191993"/>
              <a:gd name="connsiteY18" fmla="*/ 0 h 6858000"/>
              <a:gd name="connsiteX0" fmla="*/ 11372621 w 12191993"/>
              <a:gd name="connsiteY0" fmla="*/ 533006 h 6858000"/>
              <a:gd name="connsiteX1" fmla="*/ 11374570 w 12191993"/>
              <a:gd name="connsiteY1" fmla="*/ 526804 h 6858000"/>
              <a:gd name="connsiteX2" fmla="*/ 11374642 w 12191993"/>
              <a:gd name="connsiteY2" fmla="*/ 526855 h 6858000"/>
              <a:gd name="connsiteX3" fmla="*/ 11372621 w 12191993"/>
              <a:gd name="connsiteY3" fmla="*/ 533006 h 6858000"/>
              <a:gd name="connsiteX4" fmla="*/ 8469189 w 12191993"/>
              <a:gd name="connsiteY4" fmla="*/ 0 h 6858000"/>
              <a:gd name="connsiteX5" fmla="*/ 12191992 w 12191993"/>
              <a:gd name="connsiteY5" fmla="*/ 0 h 6858000"/>
              <a:gd name="connsiteX6" fmla="*/ 12191992 w 12191993"/>
              <a:gd name="connsiteY6" fmla="*/ 4 h 6858000"/>
              <a:gd name="connsiteX7" fmla="*/ 12191993 w 12191993"/>
              <a:gd name="connsiteY7" fmla="*/ 4 h 6858000"/>
              <a:gd name="connsiteX8" fmla="*/ 12191993 w 12191993"/>
              <a:gd name="connsiteY8" fmla="*/ 6858000 h 6858000"/>
              <a:gd name="connsiteX9" fmla="*/ 9829793 w 12191993"/>
              <a:gd name="connsiteY9" fmla="*/ 6858000 h 6858000"/>
              <a:gd name="connsiteX10" fmla="*/ 6553993 w 12191993"/>
              <a:gd name="connsiteY10" fmla="*/ 6858000 h 6858000"/>
              <a:gd name="connsiteX11" fmla="*/ 0 w 12191993"/>
              <a:gd name="connsiteY11" fmla="*/ 6858000 h 6858000"/>
              <a:gd name="connsiteX12" fmla="*/ 0 w 12191993"/>
              <a:gd name="connsiteY12" fmla="*/ 4 h 6858000"/>
              <a:gd name="connsiteX13" fmla="*/ 6577864 w 12191993"/>
              <a:gd name="connsiteY13" fmla="*/ 4 h 6858000"/>
              <a:gd name="connsiteX14" fmla="*/ 8469189 w 12191993"/>
              <a:gd name="connsiteY14" fmla="*/ 4 h 6858000"/>
              <a:gd name="connsiteX15" fmla="*/ 8469189 w 12191993"/>
              <a:gd name="connsiteY15" fmla="*/ 0 h 6858000"/>
              <a:gd name="connsiteX0" fmla="*/ 11374642 w 12191993"/>
              <a:gd name="connsiteY0" fmla="*/ 526855 h 6858000"/>
              <a:gd name="connsiteX1" fmla="*/ 11374570 w 12191993"/>
              <a:gd name="connsiteY1" fmla="*/ 526804 h 6858000"/>
              <a:gd name="connsiteX2" fmla="*/ 11374642 w 12191993"/>
              <a:gd name="connsiteY2" fmla="*/ 526855 h 6858000"/>
              <a:gd name="connsiteX3" fmla="*/ 8469189 w 12191993"/>
              <a:gd name="connsiteY3" fmla="*/ 0 h 6858000"/>
              <a:gd name="connsiteX4" fmla="*/ 12191992 w 12191993"/>
              <a:gd name="connsiteY4" fmla="*/ 0 h 6858000"/>
              <a:gd name="connsiteX5" fmla="*/ 12191992 w 12191993"/>
              <a:gd name="connsiteY5" fmla="*/ 4 h 6858000"/>
              <a:gd name="connsiteX6" fmla="*/ 12191993 w 12191993"/>
              <a:gd name="connsiteY6" fmla="*/ 4 h 6858000"/>
              <a:gd name="connsiteX7" fmla="*/ 12191993 w 12191993"/>
              <a:gd name="connsiteY7" fmla="*/ 6858000 h 6858000"/>
              <a:gd name="connsiteX8" fmla="*/ 9829793 w 12191993"/>
              <a:gd name="connsiteY8" fmla="*/ 6858000 h 6858000"/>
              <a:gd name="connsiteX9" fmla="*/ 6553993 w 12191993"/>
              <a:gd name="connsiteY9" fmla="*/ 6858000 h 6858000"/>
              <a:gd name="connsiteX10" fmla="*/ 0 w 12191993"/>
              <a:gd name="connsiteY10" fmla="*/ 6858000 h 6858000"/>
              <a:gd name="connsiteX11" fmla="*/ 0 w 12191993"/>
              <a:gd name="connsiteY11" fmla="*/ 4 h 6858000"/>
              <a:gd name="connsiteX12" fmla="*/ 6577864 w 12191993"/>
              <a:gd name="connsiteY12" fmla="*/ 4 h 6858000"/>
              <a:gd name="connsiteX13" fmla="*/ 8469189 w 12191993"/>
              <a:gd name="connsiteY13" fmla="*/ 4 h 6858000"/>
              <a:gd name="connsiteX14" fmla="*/ 8469189 w 12191993"/>
              <a:gd name="connsiteY14" fmla="*/ 0 h 6858000"/>
              <a:gd name="connsiteX0" fmla="*/ 8469189 w 12191993"/>
              <a:gd name="connsiteY0" fmla="*/ 0 h 6858000"/>
              <a:gd name="connsiteX1" fmla="*/ 12191992 w 12191993"/>
              <a:gd name="connsiteY1" fmla="*/ 0 h 6858000"/>
              <a:gd name="connsiteX2" fmla="*/ 12191992 w 12191993"/>
              <a:gd name="connsiteY2" fmla="*/ 4 h 6858000"/>
              <a:gd name="connsiteX3" fmla="*/ 12191993 w 12191993"/>
              <a:gd name="connsiteY3" fmla="*/ 4 h 6858000"/>
              <a:gd name="connsiteX4" fmla="*/ 12191993 w 12191993"/>
              <a:gd name="connsiteY4" fmla="*/ 6858000 h 6858000"/>
              <a:gd name="connsiteX5" fmla="*/ 9829793 w 12191993"/>
              <a:gd name="connsiteY5" fmla="*/ 6858000 h 6858000"/>
              <a:gd name="connsiteX6" fmla="*/ 6553993 w 12191993"/>
              <a:gd name="connsiteY6" fmla="*/ 6858000 h 6858000"/>
              <a:gd name="connsiteX7" fmla="*/ 0 w 12191993"/>
              <a:gd name="connsiteY7" fmla="*/ 6858000 h 6858000"/>
              <a:gd name="connsiteX8" fmla="*/ 0 w 12191993"/>
              <a:gd name="connsiteY8" fmla="*/ 4 h 6858000"/>
              <a:gd name="connsiteX9" fmla="*/ 6577864 w 12191993"/>
              <a:gd name="connsiteY9" fmla="*/ 4 h 6858000"/>
              <a:gd name="connsiteX10" fmla="*/ 8469189 w 12191993"/>
              <a:gd name="connsiteY10" fmla="*/ 4 h 6858000"/>
              <a:gd name="connsiteX11" fmla="*/ 8469189 w 12191993"/>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3" h="6858000">
                <a:moveTo>
                  <a:pt x="8469189" y="0"/>
                </a:moveTo>
                <a:lnTo>
                  <a:pt x="12191992" y="0"/>
                </a:lnTo>
                <a:lnTo>
                  <a:pt x="12191992" y="4"/>
                </a:lnTo>
                <a:lnTo>
                  <a:pt x="12191993" y="4"/>
                </a:lnTo>
                <a:lnTo>
                  <a:pt x="12191993" y="6858000"/>
                </a:lnTo>
                <a:lnTo>
                  <a:pt x="9829793" y="6858000"/>
                </a:lnTo>
                <a:lnTo>
                  <a:pt x="6553993" y="6858000"/>
                </a:lnTo>
                <a:lnTo>
                  <a:pt x="0" y="6858000"/>
                </a:lnTo>
                <a:lnTo>
                  <a:pt x="0" y="4"/>
                </a:lnTo>
                <a:lnTo>
                  <a:pt x="6577864" y="4"/>
                </a:lnTo>
                <a:lnTo>
                  <a:pt x="8469189" y="4"/>
                </a:lnTo>
                <a:lnTo>
                  <a:pt x="8469189" y="0"/>
                </a:lnTo>
                <a:close/>
              </a:path>
            </a:pathLst>
          </a:custGeom>
          <a:solidFill>
            <a:schemeClr val="tx1">
              <a:lumMod val="95000"/>
            </a:schemeClr>
          </a:solidFill>
          <a:ln w="12700">
            <a:noFill/>
          </a:ln>
        </p:spPr>
        <p:txBody>
          <a:bodyPr wrap="square" anchor="ctr">
            <a:noAutofit/>
          </a:bodyPr>
          <a:lstStyle>
            <a:lvl1pPr algn="ctr">
              <a:defRPr>
                <a:solidFill>
                  <a:schemeClr val="tx1">
                    <a:alpha val="0"/>
                  </a:schemeClr>
                </a:solidFill>
              </a:defRPr>
            </a:lvl1pPr>
          </a:lstStyle>
          <a:p>
            <a:r>
              <a:rPr lang="fr-FR" dirty="0"/>
              <a:t>Cliquez sur l'icône pour ajouter une image</a:t>
            </a:r>
          </a:p>
        </p:txBody>
      </p:sp>
      <p:pic>
        <p:nvPicPr>
          <p:cNvPr id="4" name="Image 3">
            <a:extLst>
              <a:ext uri="{FF2B5EF4-FFF2-40B4-BE49-F238E27FC236}">
                <a16:creationId xmlns:a16="http://schemas.microsoft.com/office/drawing/2014/main" id="{80714785-227B-D72E-13E7-4EEDEEE00AF0}"/>
              </a:ext>
            </a:extLst>
          </p:cNvPr>
          <p:cNvPicPr>
            <a:picLocks noChangeAspect="1"/>
          </p:cNvPicPr>
          <p:nvPr userDrawn="1"/>
        </p:nvPicPr>
        <p:blipFill>
          <a:blip r:embed="rId2"/>
          <a:stretch>
            <a:fillRect/>
          </a:stretch>
        </p:blipFill>
        <p:spPr>
          <a:xfrm>
            <a:off x="10454930" y="172112"/>
            <a:ext cx="1572229" cy="431005"/>
          </a:xfrm>
          <a:prstGeom prst="rect">
            <a:avLst/>
          </a:prstGeom>
        </p:spPr>
      </p:pic>
    </p:spTree>
    <p:extLst>
      <p:ext uri="{BB962C8B-B14F-4D97-AF65-F5344CB8AC3E}">
        <p14:creationId xmlns:p14="http://schemas.microsoft.com/office/powerpoint/2010/main" val="20877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lide image 04">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726" name="Espace réservé pour une image  38">
            <a:extLst>
              <a:ext uri="{FF2B5EF4-FFF2-40B4-BE49-F238E27FC236}">
                <a16:creationId xmlns:a16="http://schemas.microsoft.com/office/drawing/2014/main" id="{7C824F2C-E5D8-44BD-A1A6-29178F61C09B}"/>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27" name="Espace réservé pour une image  38">
            <a:extLst>
              <a:ext uri="{FF2B5EF4-FFF2-40B4-BE49-F238E27FC236}">
                <a16:creationId xmlns:a16="http://schemas.microsoft.com/office/drawing/2014/main" id="{68C703FB-959C-47CA-945D-0D28BD531C75}"/>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28" name="Espace réservé pour une image  38">
            <a:extLst>
              <a:ext uri="{FF2B5EF4-FFF2-40B4-BE49-F238E27FC236}">
                <a16:creationId xmlns:a16="http://schemas.microsoft.com/office/drawing/2014/main" id="{EB5DFE4E-A40C-464F-96DD-FC892CFBCE3D}"/>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37" name="Rectangle : coins arrondis 1736">
            <a:extLst>
              <a:ext uri="{FF2B5EF4-FFF2-40B4-BE49-F238E27FC236}">
                <a16:creationId xmlns:a16="http://schemas.microsoft.com/office/drawing/2014/main" id="{F9395340-F361-4446-8174-46D908B34989}"/>
              </a:ext>
            </a:extLst>
          </p:cNvPr>
          <p:cNvSpPr/>
          <p:nvPr userDrawn="1"/>
        </p:nvSpPr>
        <p:spPr>
          <a:xfrm>
            <a:off x="4420579"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738" name="Espace réservé du texte 34">
            <a:extLst>
              <a:ext uri="{FF2B5EF4-FFF2-40B4-BE49-F238E27FC236}">
                <a16:creationId xmlns:a16="http://schemas.microsoft.com/office/drawing/2014/main" id="{10CC99E4-A33F-440D-9108-F2079DD03A79}"/>
              </a:ext>
            </a:extLst>
          </p:cNvPr>
          <p:cNvSpPr>
            <a:spLocks noGrp="1"/>
          </p:cNvSpPr>
          <p:nvPr>
            <p:ph type="body" sz="quarter" idx="19" hasCustomPrompt="1"/>
          </p:nvPr>
        </p:nvSpPr>
        <p:spPr>
          <a:xfrm>
            <a:off x="4782709"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39" name="Espace réservé du texte 34">
            <a:extLst>
              <a:ext uri="{FF2B5EF4-FFF2-40B4-BE49-F238E27FC236}">
                <a16:creationId xmlns:a16="http://schemas.microsoft.com/office/drawing/2014/main" id="{7C2C62DD-BE32-4472-8CA8-2C8422C16C7C}"/>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740" name="Rectangle : coins arrondis 1739">
            <a:extLst>
              <a:ext uri="{FF2B5EF4-FFF2-40B4-BE49-F238E27FC236}">
                <a16:creationId xmlns:a16="http://schemas.microsoft.com/office/drawing/2014/main" id="{8592086F-A43B-4D91-820D-2BD62604D00F}"/>
              </a:ext>
            </a:extLst>
          </p:cNvPr>
          <p:cNvSpPr/>
          <p:nvPr userDrawn="1"/>
        </p:nvSpPr>
        <p:spPr>
          <a:xfrm>
            <a:off x="8183933"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741" name="Espace réservé du texte 34">
            <a:extLst>
              <a:ext uri="{FF2B5EF4-FFF2-40B4-BE49-F238E27FC236}">
                <a16:creationId xmlns:a16="http://schemas.microsoft.com/office/drawing/2014/main" id="{37AF9E9B-D5A7-4C9D-85A4-D7CC1C8FCAEE}"/>
              </a:ext>
            </a:extLst>
          </p:cNvPr>
          <p:cNvSpPr>
            <a:spLocks noGrp="1"/>
          </p:cNvSpPr>
          <p:nvPr>
            <p:ph type="body" sz="quarter" idx="21" hasCustomPrompt="1"/>
          </p:nvPr>
        </p:nvSpPr>
        <p:spPr>
          <a:xfrm>
            <a:off x="8546063"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42" name="Espace réservé du texte 34">
            <a:extLst>
              <a:ext uri="{FF2B5EF4-FFF2-40B4-BE49-F238E27FC236}">
                <a16:creationId xmlns:a16="http://schemas.microsoft.com/office/drawing/2014/main" id="{FFA12CDF-259E-4BEB-996A-1BBACFC22628}"/>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743" name="Rectangle : coins arrondis 1742">
            <a:extLst>
              <a:ext uri="{FF2B5EF4-FFF2-40B4-BE49-F238E27FC236}">
                <a16:creationId xmlns:a16="http://schemas.microsoft.com/office/drawing/2014/main" id="{DB4D03A9-8A97-4177-980C-EA6A3A10621F}"/>
              </a:ext>
            </a:extLst>
          </p:cNvPr>
          <p:cNvSpPr/>
          <p:nvPr userDrawn="1"/>
        </p:nvSpPr>
        <p:spPr>
          <a:xfrm>
            <a:off x="657226"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744" name="Espace réservé du texte 34">
            <a:extLst>
              <a:ext uri="{FF2B5EF4-FFF2-40B4-BE49-F238E27FC236}">
                <a16:creationId xmlns:a16="http://schemas.microsoft.com/office/drawing/2014/main" id="{8DC2E088-7DA7-4EB1-B318-E4BD85570125}"/>
              </a:ext>
            </a:extLst>
          </p:cNvPr>
          <p:cNvSpPr>
            <a:spLocks noGrp="1"/>
          </p:cNvSpPr>
          <p:nvPr>
            <p:ph type="body" sz="quarter" idx="17" hasCustomPrompt="1"/>
          </p:nvPr>
        </p:nvSpPr>
        <p:spPr>
          <a:xfrm>
            <a:off x="1019356"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45" name="Espace réservé du texte 34">
            <a:extLst>
              <a:ext uri="{FF2B5EF4-FFF2-40B4-BE49-F238E27FC236}">
                <a16:creationId xmlns:a16="http://schemas.microsoft.com/office/drawing/2014/main" id="{90F7FAA0-EBA0-4FFC-9BB1-6206012E48D0}"/>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pic>
        <p:nvPicPr>
          <p:cNvPr id="52" name="Image 51">
            <a:extLst>
              <a:ext uri="{FF2B5EF4-FFF2-40B4-BE49-F238E27FC236}">
                <a16:creationId xmlns:a16="http://schemas.microsoft.com/office/drawing/2014/main" id="{1FDB6A88-84EA-F5B0-4722-0F3DD82D93B7}"/>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53" name="Image 52">
            <a:extLst>
              <a:ext uri="{FF2B5EF4-FFF2-40B4-BE49-F238E27FC236}">
                <a16:creationId xmlns:a16="http://schemas.microsoft.com/office/drawing/2014/main" id="{D53CB67B-1306-B531-6D84-E60B847D9BC5}"/>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159294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52" name="Image 51">
            <a:extLst>
              <a:ext uri="{FF2B5EF4-FFF2-40B4-BE49-F238E27FC236}">
                <a16:creationId xmlns:a16="http://schemas.microsoft.com/office/drawing/2014/main" id="{4BEC14BC-BCE5-41B3-87BD-1D238CCE86CC}"/>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8" name="ZoneTexte 7">
            <a:extLst>
              <a:ext uri="{FF2B5EF4-FFF2-40B4-BE49-F238E27FC236}">
                <a16:creationId xmlns:a16="http://schemas.microsoft.com/office/drawing/2014/main" id="{7AAB73AE-B3B4-4CAB-80D5-D79FE862130A}"/>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9" name="Espace réservé pour une image  38">
            <a:extLst>
              <a:ext uri="{FF2B5EF4-FFF2-40B4-BE49-F238E27FC236}">
                <a16:creationId xmlns:a16="http://schemas.microsoft.com/office/drawing/2014/main" id="{B13F5361-C12F-4237-84D4-EAEF93E87087}"/>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0" name="Espace réservé pour une image  38">
            <a:extLst>
              <a:ext uri="{FF2B5EF4-FFF2-40B4-BE49-F238E27FC236}">
                <a16:creationId xmlns:a16="http://schemas.microsoft.com/office/drawing/2014/main" id="{C0F09900-4F00-407C-95A1-02131BDCF563}"/>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pour une image  38">
            <a:extLst>
              <a:ext uri="{FF2B5EF4-FFF2-40B4-BE49-F238E27FC236}">
                <a16:creationId xmlns:a16="http://schemas.microsoft.com/office/drawing/2014/main" id="{CC2657E5-E64F-42DB-94AD-E71B21DC3AB3}"/>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2" name="Rectangle : coins arrondis 11">
            <a:extLst>
              <a:ext uri="{FF2B5EF4-FFF2-40B4-BE49-F238E27FC236}">
                <a16:creationId xmlns:a16="http://schemas.microsoft.com/office/drawing/2014/main" id="{1EB2ED93-04C9-4CCD-85F9-DAE364725F29}"/>
              </a:ext>
            </a:extLst>
          </p:cNvPr>
          <p:cNvSpPr/>
          <p:nvPr userDrawn="1"/>
        </p:nvSpPr>
        <p:spPr>
          <a:xfrm>
            <a:off x="4420579"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3" name="Espace réservé du texte 34">
            <a:extLst>
              <a:ext uri="{FF2B5EF4-FFF2-40B4-BE49-F238E27FC236}">
                <a16:creationId xmlns:a16="http://schemas.microsoft.com/office/drawing/2014/main" id="{8D67CE65-C704-4BEE-A7D0-71C7EAFBCE97}"/>
              </a:ext>
            </a:extLst>
          </p:cNvPr>
          <p:cNvSpPr>
            <a:spLocks noGrp="1"/>
          </p:cNvSpPr>
          <p:nvPr>
            <p:ph type="body" sz="quarter" idx="19" hasCustomPrompt="1"/>
          </p:nvPr>
        </p:nvSpPr>
        <p:spPr>
          <a:xfrm>
            <a:off x="4782709"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4" name="Espace réservé du texte 34">
            <a:extLst>
              <a:ext uri="{FF2B5EF4-FFF2-40B4-BE49-F238E27FC236}">
                <a16:creationId xmlns:a16="http://schemas.microsoft.com/office/drawing/2014/main" id="{DD21C9C1-5806-4054-B27F-C3293207CCC7}"/>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5" name="Rectangle : coins arrondis 14">
            <a:extLst>
              <a:ext uri="{FF2B5EF4-FFF2-40B4-BE49-F238E27FC236}">
                <a16:creationId xmlns:a16="http://schemas.microsoft.com/office/drawing/2014/main" id="{5E528D39-BDF2-47E7-A81C-99FB412594F8}"/>
              </a:ext>
            </a:extLst>
          </p:cNvPr>
          <p:cNvSpPr/>
          <p:nvPr userDrawn="1"/>
        </p:nvSpPr>
        <p:spPr>
          <a:xfrm>
            <a:off x="8183933"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6" name="Espace réservé du texte 34">
            <a:extLst>
              <a:ext uri="{FF2B5EF4-FFF2-40B4-BE49-F238E27FC236}">
                <a16:creationId xmlns:a16="http://schemas.microsoft.com/office/drawing/2014/main" id="{B2BE7922-573D-493F-9B3E-ED4877866074}"/>
              </a:ext>
            </a:extLst>
          </p:cNvPr>
          <p:cNvSpPr>
            <a:spLocks noGrp="1"/>
          </p:cNvSpPr>
          <p:nvPr>
            <p:ph type="body" sz="quarter" idx="21" hasCustomPrompt="1"/>
          </p:nvPr>
        </p:nvSpPr>
        <p:spPr>
          <a:xfrm>
            <a:off x="8546063"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 name="Espace réservé du texte 34">
            <a:extLst>
              <a:ext uri="{FF2B5EF4-FFF2-40B4-BE49-F238E27FC236}">
                <a16:creationId xmlns:a16="http://schemas.microsoft.com/office/drawing/2014/main" id="{30309E67-7F0B-448C-8FD7-3782510B42EB}"/>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8" name="Rectangle : coins arrondis 17">
            <a:extLst>
              <a:ext uri="{FF2B5EF4-FFF2-40B4-BE49-F238E27FC236}">
                <a16:creationId xmlns:a16="http://schemas.microsoft.com/office/drawing/2014/main" id="{B1721118-0C06-4AC2-BD97-0C4E644D9A77}"/>
              </a:ext>
            </a:extLst>
          </p:cNvPr>
          <p:cNvSpPr/>
          <p:nvPr userDrawn="1"/>
        </p:nvSpPr>
        <p:spPr>
          <a:xfrm>
            <a:off x="657226"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9" name="Espace réservé du texte 34">
            <a:extLst>
              <a:ext uri="{FF2B5EF4-FFF2-40B4-BE49-F238E27FC236}">
                <a16:creationId xmlns:a16="http://schemas.microsoft.com/office/drawing/2014/main" id="{25392ECF-D467-4441-852B-258947F73CDB}"/>
              </a:ext>
            </a:extLst>
          </p:cNvPr>
          <p:cNvSpPr>
            <a:spLocks noGrp="1"/>
          </p:cNvSpPr>
          <p:nvPr>
            <p:ph type="body" sz="quarter" idx="17" hasCustomPrompt="1"/>
          </p:nvPr>
        </p:nvSpPr>
        <p:spPr>
          <a:xfrm>
            <a:off x="1019356"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0" name="Espace réservé du texte 34">
            <a:extLst>
              <a:ext uri="{FF2B5EF4-FFF2-40B4-BE49-F238E27FC236}">
                <a16:creationId xmlns:a16="http://schemas.microsoft.com/office/drawing/2014/main" id="{839B6554-D887-40F4-867E-C971F90589FD}"/>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pic>
        <p:nvPicPr>
          <p:cNvPr id="60" name="Image 59">
            <a:extLst>
              <a:ext uri="{FF2B5EF4-FFF2-40B4-BE49-F238E27FC236}">
                <a16:creationId xmlns:a16="http://schemas.microsoft.com/office/drawing/2014/main" id="{A27EDCDF-29D2-2EF9-76F2-465C9154FE1B}"/>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28514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5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52" name="Image 51">
            <a:extLst>
              <a:ext uri="{FF2B5EF4-FFF2-40B4-BE49-F238E27FC236}">
                <a16:creationId xmlns:a16="http://schemas.microsoft.com/office/drawing/2014/main" id="{31FD28F6-AE79-41E6-9E5E-491B5317074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
        <p:nvSpPr>
          <p:cNvPr id="8" name="ZoneTexte 7">
            <a:extLst>
              <a:ext uri="{FF2B5EF4-FFF2-40B4-BE49-F238E27FC236}">
                <a16:creationId xmlns:a16="http://schemas.microsoft.com/office/drawing/2014/main" id="{CD3E84B2-4F4F-4077-B494-E1FD19B52CFA}"/>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9" name="Espace réservé pour une image  38">
            <a:extLst>
              <a:ext uri="{FF2B5EF4-FFF2-40B4-BE49-F238E27FC236}">
                <a16:creationId xmlns:a16="http://schemas.microsoft.com/office/drawing/2014/main" id="{5DA0640D-FDA8-4FFE-9EB6-D67FC022D004}"/>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0" name="Espace réservé pour une image  38">
            <a:extLst>
              <a:ext uri="{FF2B5EF4-FFF2-40B4-BE49-F238E27FC236}">
                <a16:creationId xmlns:a16="http://schemas.microsoft.com/office/drawing/2014/main" id="{F8A1B364-74F0-426C-A4F2-18C95DF26129}"/>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pour une image  38">
            <a:extLst>
              <a:ext uri="{FF2B5EF4-FFF2-40B4-BE49-F238E27FC236}">
                <a16:creationId xmlns:a16="http://schemas.microsoft.com/office/drawing/2014/main" id="{469E8285-9355-457B-A84C-48FAEBFBE327}"/>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2" name="Rectangle : coins arrondis 11">
            <a:extLst>
              <a:ext uri="{FF2B5EF4-FFF2-40B4-BE49-F238E27FC236}">
                <a16:creationId xmlns:a16="http://schemas.microsoft.com/office/drawing/2014/main" id="{6F9DE08C-AB74-4F80-A99B-F0F805B3E628}"/>
              </a:ext>
            </a:extLst>
          </p:cNvPr>
          <p:cNvSpPr/>
          <p:nvPr userDrawn="1"/>
        </p:nvSpPr>
        <p:spPr>
          <a:xfrm>
            <a:off x="4420579"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3" name="Espace réservé du texte 34">
            <a:extLst>
              <a:ext uri="{FF2B5EF4-FFF2-40B4-BE49-F238E27FC236}">
                <a16:creationId xmlns:a16="http://schemas.microsoft.com/office/drawing/2014/main" id="{0B1B70A0-0FF4-4634-9365-6157A6C9BA6D}"/>
              </a:ext>
            </a:extLst>
          </p:cNvPr>
          <p:cNvSpPr>
            <a:spLocks noGrp="1"/>
          </p:cNvSpPr>
          <p:nvPr>
            <p:ph type="body" sz="quarter" idx="19" hasCustomPrompt="1"/>
          </p:nvPr>
        </p:nvSpPr>
        <p:spPr>
          <a:xfrm>
            <a:off x="4782709"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4" name="Espace réservé du texte 34">
            <a:extLst>
              <a:ext uri="{FF2B5EF4-FFF2-40B4-BE49-F238E27FC236}">
                <a16:creationId xmlns:a16="http://schemas.microsoft.com/office/drawing/2014/main" id="{A794476E-5F31-4E5A-8E48-C3ED0E7B6600}"/>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5" name="Rectangle : coins arrondis 14">
            <a:extLst>
              <a:ext uri="{FF2B5EF4-FFF2-40B4-BE49-F238E27FC236}">
                <a16:creationId xmlns:a16="http://schemas.microsoft.com/office/drawing/2014/main" id="{1BDE93E6-6435-48F7-85A0-77CFB9397F48}"/>
              </a:ext>
            </a:extLst>
          </p:cNvPr>
          <p:cNvSpPr/>
          <p:nvPr userDrawn="1"/>
        </p:nvSpPr>
        <p:spPr>
          <a:xfrm>
            <a:off x="8183933"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6" name="Espace réservé du texte 34">
            <a:extLst>
              <a:ext uri="{FF2B5EF4-FFF2-40B4-BE49-F238E27FC236}">
                <a16:creationId xmlns:a16="http://schemas.microsoft.com/office/drawing/2014/main" id="{745A578A-3E22-46B8-9FC0-78F1570D2C88}"/>
              </a:ext>
            </a:extLst>
          </p:cNvPr>
          <p:cNvSpPr>
            <a:spLocks noGrp="1"/>
          </p:cNvSpPr>
          <p:nvPr>
            <p:ph type="body" sz="quarter" idx="21" hasCustomPrompt="1"/>
          </p:nvPr>
        </p:nvSpPr>
        <p:spPr>
          <a:xfrm>
            <a:off x="8546063"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 name="Espace réservé du texte 34">
            <a:extLst>
              <a:ext uri="{FF2B5EF4-FFF2-40B4-BE49-F238E27FC236}">
                <a16:creationId xmlns:a16="http://schemas.microsoft.com/office/drawing/2014/main" id="{C42F2E78-07DF-4580-8D2B-A19DA4F6FBAC}"/>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8" name="Rectangle : coins arrondis 17">
            <a:extLst>
              <a:ext uri="{FF2B5EF4-FFF2-40B4-BE49-F238E27FC236}">
                <a16:creationId xmlns:a16="http://schemas.microsoft.com/office/drawing/2014/main" id="{FAAB20AA-7055-4469-BF05-738030109BD1}"/>
              </a:ext>
            </a:extLst>
          </p:cNvPr>
          <p:cNvSpPr/>
          <p:nvPr userDrawn="1"/>
        </p:nvSpPr>
        <p:spPr>
          <a:xfrm>
            <a:off x="657226"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9" name="Espace réservé du texte 34">
            <a:extLst>
              <a:ext uri="{FF2B5EF4-FFF2-40B4-BE49-F238E27FC236}">
                <a16:creationId xmlns:a16="http://schemas.microsoft.com/office/drawing/2014/main" id="{6EA08C1D-6693-442C-A34D-C033FB36D229}"/>
              </a:ext>
            </a:extLst>
          </p:cNvPr>
          <p:cNvSpPr>
            <a:spLocks noGrp="1"/>
          </p:cNvSpPr>
          <p:nvPr>
            <p:ph type="body" sz="quarter" idx="17" hasCustomPrompt="1"/>
          </p:nvPr>
        </p:nvSpPr>
        <p:spPr>
          <a:xfrm>
            <a:off x="1019356" y="4512179"/>
            <a:ext cx="2672650" cy="271004"/>
          </a:xfrm>
          <a:prstGeom prst="rect">
            <a:avLst/>
          </a:prstGeom>
        </p:spPr>
        <p:txBody>
          <a:bodyPr lIns="0" tIns="0" rIns="0" bIns="0" anchor="b"/>
          <a:lstStyle>
            <a:lvl1pPr>
              <a:lnSpc>
                <a:spcPct val="100000"/>
              </a:lnSpc>
              <a:defRPr sz="1600">
                <a:solidFill>
                  <a:schemeClr val="tx1"/>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0" name="Espace réservé du texte 34">
            <a:extLst>
              <a:ext uri="{FF2B5EF4-FFF2-40B4-BE49-F238E27FC236}">
                <a16:creationId xmlns:a16="http://schemas.microsoft.com/office/drawing/2014/main" id="{732FB20D-6679-4738-875D-2A2FCB8EEC7B}"/>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a:lnSpc>
                <a:spcPct val="130000"/>
              </a:lnSpc>
              <a:spcAft>
                <a:spcPts val="1200"/>
              </a:spcAft>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pic>
        <p:nvPicPr>
          <p:cNvPr id="60" name="Image 59">
            <a:extLst>
              <a:ext uri="{FF2B5EF4-FFF2-40B4-BE49-F238E27FC236}">
                <a16:creationId xmlns:a16="http://schemas.microsoft.com/office/drawing/2014/main" id="{43C41D26-3504-4A46-CDD9-003BF0C292D9}"/>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42794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lide insertion de contenu 02">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40" name="Image 39">
            <a:extLst>
              <a:ext uri="{FF2B5EF4-FFF2-40B4-BE49-F238E27FC236}">
                <a16:creationId xmlns:a16="http://schemas.microsoft.com/office/drawing/2014/main" id="{C18AE29B-1FBC-47D7-8415-34CFB98BE194}"/>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2" name="Image 41">
            <a:extLst>
              <a:ext uri="{FF2B5EF4-FFF2-40B4-BE49-F238E27FC236}">
                <a16:creationId xmlns:a16="http://schemas.microsoft.com/office/drawing/2014/main" id="{9C60D495-55BE-2181-3EF9-781583967E83}"/>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6590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tablea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pic>
        <p:nvPicPr>
          <p:cNvPr id="8" name="Image 7">
            <a:extLst>
              <a:ext uri="{FF2B5EF4-FFF2-40B4-BE49-F238E27FC236}">
                <a16:creationId xmlns:a16="http://schemas.microsoft.com/office/drawing/2014/main" id="{EC35B268-9F58-4C1C-9D72-8A6BCBF31327}"/>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2157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Slide de texte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7" name="ZoneTexte 16">
            <a:extLst>
              <a:ext uri="{FF2B5EF4-FFF2-40B4-BE49-F238E27FC236}">
                <a16:creationId xmlns:a16="http://schemas.microsoft.com/office/drawing/2014/main" id="{1BA33390-5378-4396-A380-5AA3B0F98312}"/>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pic>
        <p:nvPicPr>
          <p:cNvPr id="10" name="Image 9">
            <a:extLst>
              <a:ext uri="{FF2B5EF4-FFF2-40B4-BE49-F238E27FC236}">
                <a16:creationId xmlns:a16="http://schemas.microsoft.com/office/drawing/2014/main" id="{3EB10981-831B-4ED2-A0B7-39BC5910CA09}"/>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84928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lide de texte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pic>
        <p:nvPicPr>
          <p:cNvPr id="13" name="Image 12">
            <a:extLst>
              <a:ext uri="{FF2B5EF4-FFF2-40B4-BE49-F238E27FC236}">
                <a16:creationId xmlns:a16="http://schemas.microsoft.com/office/drawing/2014/main" id="{36828C4F-E578-4C25-8274-578CB4ED890B}"/>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19461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 tableaux">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11126D45-672D-4610-8AC1-6262EE934333}"/>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9" name="Rectangle : coins arrondis 18">
            <a:extLst>
              <a:ext uri="{FF2B5EF4-FFF2-40B4-BE49-F238E27FC236}">
                <a16:creationId xmlns:a16="http://schemas.microsoft.com/office/drawing/2014/main" id="{46D2DA8F-1688-4559-A9D5-459E36D51549}"/>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9" name="Image 8">
            <a:extLst>
              <a:ext uri="{FF2B5EF4-FFF2-40B4-BE49-F238E27FC236}">
                <a16:creationId xmlns:a16="http://schemas.microsoft.com/office/drawing/2014/main" id="{EE7C597A-0831-46D0-952B-21C89F726FC2}"/>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232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lide de texte (2 blocs)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a:solidFill>
                <a:srgbClr val="7F7F7F"/>
              </a:solidFill>
              <a:latin typeface="Avenir Next LT Pro" panose="020B0504020202020204" pitchFamily="34" charset="0"/>
            </a:endParaRPr>
          </a:p>
        </p:txBody>
      </p:sp>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sp>
        <p:nvSpPr>
          <p:cNvPr id="17" name="ZoneTexte 16">
            <a:extLst>
              <a:ext uri="{FF2B5EF4-FFF2-40B4-BE49-F238E27FC236}">
                <a16:creationId xmlns:a16="http://schemas.microsoft.com/office/drawing/2014/main" id="{1BA33390-5378-4396-A380-5AA3B0F98312}"/>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0" name="Rectangle : coins arrondis 9">
            <a:extLst>
              <a:ext uri="{FF2B5EF4-FFF2-40B4-BE49-F238E27FC236}">
                <a16:creationId xmlns:a16="http://schemas.microsoft.com/office/drawing/2014/main" id="{535B9F96-CC67-4FD6-BEA2-8D069A883C15}"/>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Espace réservé du texte 34">
            <a:extLst>
              <a:ext uri="{FF2B5EF4-FFF2-40B4-BE49-F238E27FC236}">
                <a16:creationId xmlns:a16="http://schemas.microsoft.com/office/drawing/2014/main" id="{16AEA694-C0CC-49CF-A9B4-E6D6678B3104}"/>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3C4B7EAD-39C9-4D76-A07D-F5F476874AEE}"/>
              </a:ext>
            </a:extLst>
          </p:cNvPr>
          <p:cNvSpPr>
            <a:spLocks noGrp="1"/>
          </p:cNvSpPr>
          <p:nvPr>
            <p:ph type="body" sz="quarter" idx="11" hasCustomPrompt="1"/>
          </p:nvPr>
        </p:nvSpPr>
        <p:spPr>
          <a:xfrm>
            <a:off x="1314450"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20" name="Rectangle : coins arrondis 19">
            <a:extLst>
              <a:ext uri="{FF2B5EF4-FFF2-40B4-BE49-F238E27FC236}">
                <a16:creationId xmlns:a16="http://schemas.microsoft.com/office/drawing/2014/main" id="{8FDEEE8C-681F-4F81-8783-D8F23F4ED902}"/>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21" name="Espace réservé du texte 34">
            <a:extLst>
              <a:ext uri="{FF2B5EF4-FFF2-40B4-BE49-F238E27FC236}">
                <a16:creationId xmlns:a16="http://schemas.microsoft.com/office/drawing/2014/main" id="{0ADB77DF-E5BA-4808-8015-C42462A2ABC6}"/>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22" name="Espace réservé du texte 34">
            <a:extLst>
              <a:ext uri="{FF2B5EF4-FFF2-40B4-BE49-F238E27FC236}">
                <a16:creationId xmlns:a16="http://schemas.microsoft.com/office/drawing/2014/main" id="{10DBD3DC-959C-422B-A1E0-3C22A5973053}"/>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14" name="Image 13">
            <a:extLst>
              <a:ext uri="{FF2B5EF4-FFF2-40B4-BE49-F238E27FC236}">
                <a16:creationId xmlns:a16="http://schemas.microsoft.com/office/drawing/2014/main" id="{2BEBB4AF-BE00-4FB2-A4DE-80F30794B1D7}"/>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422013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lide de texte (2 blocs)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sp>
        <p:nvSpPr>
          <p:cNvPr id="10" name="ZoneTexte 9">
            <a:extLst>
              <a:ext uri="{FF2B5EF4-FFF2-40B4-BE49-F238E27FC236}">
                <a16:creationId xmlns:a16="http://schemas.microsoft.com/office/drawing/2014/main" id="{641FB7CE-05FB-4A4C-A0F6-1B2CB96F4896}"/>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p:nvPr>
        </p:nvSpPr>
        <p:spPr/>
        <p:txBody>
          <a:bodyPr/>
          <a:lstStyle/>
          <a:p>
            <a:r>
              <a:rPr lang="fr-FR"/>
              <a:t>Modifiez le style du titre</a:t>
            </a:r>
            <a:endParaRPr lang="fr-FR" dirty="0"/>
          </a:p>
        </p:txBody>
      </p:sp>
      <p:sp>
        <p:nvSpPr>
          <p:cNvPr id="12" name="Rectangle : coins arrondis 11">
            <a:extLst>
              <a:ext uri="{FF2B5EF4-FFF2-40B4-BE49-F238E27FC236}">
                <a16:creationId xmlns:a16="http://schemas.microsoft.com/office/drawing/2014/main" id="{21B6E28D-4D07-4B43-B318-8B4DEC0D62C4}"/>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3" name="Espace réservé du texte 34">
            <a:extLst>
              <a:ext uri="{FF2B5EF4-FFF2-40B4-BE49-F238E27FC236}">
                <a16:creationId xmlns:a16="http://schemas.microsoft.com/office/drawing/2014/main" id="{0927F8FF-EB15-4482-9DDF-9E1E0C95FCF9}"/>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6" name="Espace réservé du texte 34">
            <a:extLst>
              <a:ext uri="{FF2B5EF4-FFF2-40B4-BE49-F238E27FC236}">
                <a16:creationId xmlns:a16="http://schemas.microsoft.com/office/drawing/2014/main" id="{F0EDEB38-EF41-4F72-B177-C6CC27686398}"/>
              </a:ext>
            </a:extLst>
          </p:cNvPr>
          <p:cNvSpPr>
            <a:spLocks noGrp="1"/>
          </p:cNvSpPr>
          <p:nvPr>
            <p:ph type="body" sz="quarter" idx="11" hasCustomPrompt="1"/>
          </p:nvPr>
        </p:nvSpPr>
        <p:spPr>
          <a:xfrm>
            <a:off x="1314450"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17" name="Rectangle : coins arrondis 16">
            <a:extLst>
              <a:ext uri="{FF2B5EF4-FFF2-40B4-BE49-F238E27FC236}">
                <a16:creationId xmlns:a16="http://schemas.microsoft.com/office/drawing/2014/main" id="{C1F32723-31EB-4FB4-92D6-E50E518348BE}"/>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venir Next LT Pro" panose="020B0504020202020204" pitchFamily="34" charset="0"/>
            </a:endParaRPr>
          </a:p>
        </p:txBody>
      </p:sp>
      <p:sp>
        <p:nvSpPr>
          <p:cNvPr id="18" name="Espace réservé du texte 34">
            <a:extLst>
              <a:ext uri="{FF2B5EF4-FFF2-40B4-BE49-F238E27FC236}">
                <a16:creationId xmlns:a16="http://schemas.microsoft.com/office/drawing/2014/main" id="{D57F5F64-0C10-436E-B9C2-3B6775EDE087}"/>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B2002680-BDB6-4165-86C8-A86C83A03FD5}"/>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pic>
        <p:nvPicPr>
          <p:cNvPr id="14" name="Image 13">
            <a:extLst>
              <a:ext uri="{FF2B5EF4-FFF2-40B4-BE49-F238E27FC236}">
                <a16:creationId xmlns:a16="http://schemas.microsoft.com/office/drawing/2014/main" id="{34344B8C-C498-40F5-BAEE-23DB5B66A541}"/>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12025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Esri - Title Slide">
    <p:bg>
      <p:bgPr>
        <a:gradFill>
          <a:gsLst>
            <a:gs pos="59000">
              <a:srgbClr val="007AC2"/>
            </a:gs>
            <a:gs pos="0">
              <a:srgbClr val="00619B"/>
            </a:gs>
            <a:gs pos="99000">
              <a:srgbClr val="00BAB5"/>
            </a:gs>
          </a:gsLst>
          <a:lin ang="3000000" scaled="0"/>
        </a:gradFill>
        <a:effectLst/>
      </p:bgPr>
    </p:bg>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4FC8C4BE-BE27-E58C-78DE-715CED9CD7C4}"/>
              </a:ext>
            </a:extLst>
          </p:cNvPr>
          <p:cNvPicPr>
            <a:picLocks noChangeAspect="1"/>
          </p:cNvPicPr>
          <p:nvPr userDrawn="1"/>
        </p:nvPicPr>
        <p:blipFill>
          <a:blip r:embed="rId2"/>
          <a:stretch>
            <a:fillRect/>
          </a:stretch>
        </p:blipFill>
        <p:spPr>
          <a:xfrm>
            <a:off x="835035" y="494987"/>
            <a:ext cx="2939143" cy="805725"/>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latin typeface="Avenir LT Std 55 Roman" panose="020B0703020203020204" pitchFamily="34" charset="0"/>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prstGeom prst="rect">
            <a:avLst/>
          </a:prstGeom>
          <a:noFill/>
        </p:spPr>
        <p:txBody>
          <a:bodyPr>
            <a:noAutofit/>
          </a:bodyPr>
          <a:lstStyle>
            <a:lvl1pPr marL="0" indent="0" algn="ctr">
              <a:buNone/>
              <a:defRPr sz="2000" b="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6" name="Image 75">
            <a:extLst>
              <a:ext uri="{FF2B5EF4-FFF2-40B4-BE49-F238E27FC236}">
                <a16:creationId xmlns:a16="http://schemas.microsoft.com/office/drawing/2014/main" id="{73316FB5-B8E1-9B43-94FC-F122DF4A310F}"/>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8925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Esri - Title, Content and Tagline">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latin typeface="Avenir LT Std 55 Roman" panose="020B0703020203020204" pitchFamily="34" charset="0"/>
              </a:defRPr>
            </a:lvl1pPr>
          </a:lstStyle>
          <a:p>
            <a:pPr lvl="0"/>
            <a:r>
              <a:rPr lang="en-US" dirty="0"/>
              <a:t>Click to Edit Master Title Style</a:t>
            </a:r>
          </a:p>
        </p:txBody>
      </p:sp>
      <p:sp>
        <p:nvSpPr>
          <p:cNvPr id="4" name="Content Placeholder 3"/>
          <p:cNvSpPr>
            <a:spLocks noGrp="1"/>
          </p:cNvSpPr>
          <p:nvPr>
            <p:ph sz="half" idx="2" hasCustomPrompt="1"/>
          </p:nvPr>
        </p:nvSpPr>
        <p:spPr>
          <a:xfrm>
            <a:off x="914400" y="1828800"/>
            <a:ext cx="10369296" cy="3429000"/>
          </a:xfrm>
          <a:prstGeom prst="rect">
            <a:avLst/>
          </a:prstGeom>
        </p:spPr>
        <p:txBody>
          <a:bodyPr/>
          <a:lstStyle>
            <a:lvl1pPr marL="342900" indent="-342900">
              <a:lnSpc>
                <a:spcPct val="100000"/>
              </a:lnSpc>
              <a:buClr>
                <a:srgbClr val="94E6FF"/>
              </a:buClr>
              <a:buFont typeface="Arial" panose="020B0604020202020204" pitchFamily="34" charset="0"/>
              <a:buChar char="•"/>
              <a:defRPr sz="2000">
                <a:solidFill>
                  <a:schemeClr val="tx1"/>
                </a:solidFill>
              </a:defRPr>
            </a:lvl1pPr>
            <a:lvl2pPr marL="230400" indent="-228600">
              <a:lnSpc>
                <a:spcPct val="100000"/>
              </a:lnSpc>
              <a:buClr>
                <a:srgbClr val="94E6FF"/>
              </a:buClr>
              <a:buFont typeface="Avenir Next LT Pro" panose="020B0504020202020204" pitchFamily="34" charset="0"/>
              <a:buChar char="–"/>
              <a:defRPr sz="1800">
                <a:solidFill>
                  <a:schemeClr val="tx1"/>
                </a:solidFill>
              </a:defRPr>
            </a:lvl2pPr>
            <a:lvl3pPr marL="468000" indent="-228600">
              <a:lnSpc>
                <a:spcPct val="100000"/>
              </a:lnSpc>
              <a:buClr>
                <a:srgbClr val="94E6FF"/>
              </a:buClr>
              <a:buFont typeface="Avenir Next LT Pro" panose="020B0504020202020204" pitchFamily="34" charset="0"/>
              <a:buChar char="–"/>
              <a:defRPr sz="1600">
                <a:solidFill>
                  <a:schemeClr val="tx1"/>
                </a:solidFill>
              </a:defRPr>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DAEA888D-BED4-40F7-9DFA-8C09C1ABEBF2}"/>
              </a:ext>
            </a:extLst>
          </p:cNvPr>
          <p:cNvSpPr>
            <a:spLocks noGrp="1"/>
          </p:cNvSpPr>
          <p:nvPr>
            <p:ph type="body" sz="quarter" idx="16" hasCustomPrompt="1"/>
          </p:nvPr>
        </p:nvSpPr>
        <p:spPr>
          <a:xfrm>
            <a:off x="685800" y="1097309"/>
            <a:ext cx="10826496" cy="246221"/>
          </a:xfrm>
          <a:prstGeom prst="rect">
            <a:avLst/>
          </a:prstGeo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kern="1200" dirty="0" smtClean="0">
                <a:solidFill>
                  <a:srgbClr val="94E6FF"/>
                </a:solidFill>
                <a:latin typeface="Avenir Next LT Pro" panose="020B0504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pic>
        <p:nvPicPr>
          <p:cNvPr id="6" name="Image 5">
            <a:extLst>
              <a:ext uri="{FF2B5EF4-FFF2-40B4-BE49-F238E27FC236}">
                <a16:creationId xmlns:a16="http://schemas.microsoft.com/office/drawing/2014/main" id="{515355AE-3258-6DF2-1DCB-FC0149EB088F}"/>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7" name="Image 6">
            <a:extLst>
              <a:ext uri="{FF2B5EF4-FFF2-40B4-BE49-F238E27FC236}">
                <a16:creationId xmlns:a16="http://schemas.microsoft.com/office/drawing/2014/main" id="{0E884E7B-B791-5D8C-C891-6A50942F9E88}"/>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58583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sri - Title and Content">
    <p:bg>
      <p:bgPr>
        <a:gradFill>
          <a:gsLst>
            <a:gs pos="59000">
              <a:srgbClr val="007AC2"/>
            </a:gs>
            <a:gs pos="0">
              <a:srgbClr val="00619B"/>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defRPr>
            </a:lvl1pPr>
          </a:lstStyle>
          <a:p>
            <a:pPr lvl="0"/>
            <a:r>
              <a:rPr lang="en-US" dirty="0"/>
              <a:t>Click to Edit Master Title Style</a:t>
            </a:r>
          </a:p>
        </p:txBody>
      </p:sp>
      <p:sp>
        <p:nvSpPr>
          <p:cNvPr id="5" name="Content Placeholder 3">
            <a:extLst>
              <a:ext uri="{FF2B5EF4-FFF2-40B4-BE49-F238E27FC236}">
                <a16:creationId xmlns:a16="http://schemas.microsoft.com/office/drawing/2014/main" id="{5A18C665-0C79-4948-8714-17432EC1F17B}"/>
              </a:ext>
            </a:extLst>
          </p:cNvPr>
          <p:cNvSpPr>
            <a:spLocks noGrp="1"/>
          </p:cNvSpPr>
          <p:nvPr>
            <p:ph sz="half" idx="2" hasCustomPrompt="1"/>
          </p:nvPr>
        </p:nvSpPr>
        <p:spPr>
          <a:xfrm>
            <a:off x="914400" y="1828800"/>
            <a:ext cx="10369296" cy="3429000"/>
          </a:xfrm>
          <a:prstGeom prst="rect">
            <a:avLst/>
          </a:prstGeom>
        </p:spPr>
        <p:txBody>
          <a:bodyPr/>
          <a:lstStyle>
            <a:lvl1pPr marL="342900" indent="-342900">
              <a:lnSpc>
                <a:spcPct val="100000"/>
              </a:lnSpc>
              <a:buClr>
                <a:srgbClr val="94E6FF"/>
              </a:buClr>
              <a:buFont typeface="Arial" panose="020B0604020202020204" pitchFamily="34" charset="0"/>
              <a:buChar char="•"/>
              <a:defRPr sz="2000">
                <a:solidFill>
                  <a:schemeClr val="tx1"/>
                </a:solidFill>
              </a:defRPr>
            </a:lvl1pPr>
            <a:lvl2pPr marL="230400" indent="-228600">
              <a:lnSpc>
                <a:spcPct val="100000"/>
              </a:lnSpc>
              <a:buClr>
                <a:srgbClr val="94E6FF"/>
              </a:buClr>
              <a:buFont typeface="Avenir Next LT Pro" panose="020B0504020202020204" pitchFamily="34" charset="0"/>
              <a:buChar char="–"/>
              <a:defRPr sz="1800">
                <a:solidFill>
                  <a:schemeClr val="tx1"/>
                </a:solidFill>
              </a:defRPr>
            </a:lvl2pPr>
            <a:lvl3pPr marL="468000" indent="-228600">
              <a:lnSpc>
                <a:spcPct val="100000"/>
              </a:lnSpc>
              <a:buClr>
                <a:srgbClr val="94E6FF"/>
              </a:buClr>
              <a:buFont typeface="Avenir Next LT Pro" panose="020B0504020202020204" pitchFamily="34" charset="0"/>
              <a:buChar char="–"/>
              <a:defRPr sz="1600">
                <a:solidFill>
                  <a:schemeClr val="tx1"/>
                </a:solidFill>
              </a:defRPr>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pic>
        <p:nvPicPr>
          <p:cNvPr id="4" name="Image 3">
            <a:extLst>
              <a:ext uri="{FF2B5EF4-FFF2-40B4-BE49-F238E27FC236}">
                <a16:creationId xmlns:a16="http://schemas.microsoft.com/office/drawing/2014/main" id="{60C16587-5EA2-9E8D-56ED-A527746497DE}"/>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6" name="Image 5">
            <a:extLst>
              <a:ext uri="{FF2B5EF4-FFF2-40B4-BE49-F238E27FC236}">
                <a16:creationId xmlns:a16="http://schemas.microsoft.com/office/drawing/2014/main" id="{1FB0DC93-50D4-D224-A700-BBD65077B3B2}"/>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86842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sri - Title only">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defRPr>
            </a:lvl1pPr>
          </a:lstStyle>
          <a:p>
            <a:pPr lvl="0"/>
            <a:r>
              <a:rPr lang="en-US" dirty="0"/>
              <a:t>Click to Edit Master Title Style</a:t>
            </a:r>
          </a:p>
        </p:txBody>
      </p:sp>
      <p:pic>
        <p:nvPicPr>
          <p:cNvPr id="4" name="Image 3">
            <a:extLst>
              <a:ext uri="{FF2B5EF4-FFF2-40B4-BE49-F238E27FC236}">
                <a16:creationId xmlns:a16="http://schemas.microsoft.com/office/drawing/2014/main" id="{6E997359-FE28-8AC5-C68D-B4384E0AA726}"/>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5" name="Image 4">
            <a:extLst>
              <a:ext uri="{FF2B5EF4-FFF2-40B4-BE49-F238E27FC236}">
                <a16:creationId xmlns:a16="http://schemas.microsoft.com/office/drawing/2014/main" id="{F622DDC5-AB87-8C1B-C884-EE5A45885248}"/>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104610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venir Next LT Pro" panose="020B0504020202020204" pitchFamily="34" charset="0"/>
            </a:endParaRPr>
          </a:p>
        </p:txBody>
      </p:sp>
      <p:pic>
        <p:nvPicPr>
          <p:cNvPr id="46" name="Image 45">
            <a:extLst>
              <a:ext uri="{FF2B5EF4-FFF2-40B4-BE49-F238E27FC236}">
                <a16:creationId xmlns:a16="http://schemas.microsoft.com/office/drawing/2014/main" id="{FC52A122-87BA-4356-9F0E-E8FCF7366950}"/>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3" name="Image 42">
            <a:extLst>
              <a:ext uri="{FF2B5EF4-FFF2-40B4-BE49-F238E27FC236}">
                <a16:creationId xmlns:a16="http://schemas.microsoft.com/office/drawing/2014/main" id="{AF0711B8-3AA6-78B0-6155-3E4098C23188}"/>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140444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sri - Empty slide">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A0600FF-2A4B-D19F-EFA7-12FF1C994C5E}"/>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4" name="Image 3">
            <a:extLst>
              <a:ext uri="{FF2B5EF4-FFF2-40B4-BE49-F238E27FC236}">
                <a16:creationId xmlns:a16="http://schemas.microsoft.com/office/drawing/2014/main" id="{EE650ECC-1147-F78A-2226-26964C436AA4}"/>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41298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Esri - Section Header">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1" y="3512743"/>
            <a:ext cx="8221903" cy="338554"/>
          </a:xfrm>
          <a:prstGeom prst="rect">
            <a:avLst/>
          </a:prstGeom>
          <a:noFill/>
        </p:spPr>
        <p:txBody>
          <a:bodyPr wrap="square" anchor="t">
            <a:spAutoFit/>
          </a:bodyPr>
          <a:lstStyle>
            <a:lvl1pPr marL="0" indent="0" algn="l">
              <a:lnSpc>
                <a:spcPct val="100000"/>
              </a:lnSpc>
              <a:spcBef>
                <a:spcPts val="0"/>
              </a:spcBef>
              <a:spcAft>
                <a:spcPts val="0"/>
              </a:spcAft>
              <a:buNone/>
              <a:defRPr sz="2200" b="0">
                <a:solidFill>
                  <a:srgbClr val="94E6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 LT Std 55 Roman" panose="020B0703020203020204" pitchFamily="34" charset="0"/>
                <a:ea typeface="+mj-ea"/>
                <a:cs typeface="Arial"/>
              </a:defRPr>
            </a:lvl1pPr>
          </a:lstStyle>
          <a:p>
            <a:r>
              <a:rPr kumimoji="0" lang="en-US" dirty="0"/>
              <a:t>Click to Edit Section Title</a:t>
            </a:r>
            <a:endParaRPr lang="en-US" dirty="0"/>
          </a:p>
        </p:txBody>
      </p:sp>
      <p:pic>
        <p:nvPicPr>
          <p:cNvPr id="5" name="Image 4">
            <a:extLst>
              <a:ext uri="{FF2B5EF4-FFF2-40B4-BE49-F238E27FC236}">
                <a16:creationId xmlns:a16="http://schemas.microsoft.com/office/drawing/2014/main" id="{1465A70A-76AF-AA47-0137-132C2720B941}"/>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6" name="Image 5">
            <a:extLst>
              <a:ext uri="{FF2B5EF4-FFF2-40B4-BE49-F238E27FC236}">
                <a16:creationId xmlns:a16="http://schemas.microsoft.com/office/drawing/2014/main" id="{6FE9DD72-2913-6F95-237F-7DF6F2B1D257}"/>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40326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Esri - Picture with Caption">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prstGeom prst="rect">
            <a:avLst/>
          </a:prstGeom>
          <a:noFill/>
        </p:spPr>
        <p:txBody>
          <a:bodyPr wrap="square" anchor="t">
            <a:spAutoFit/>
          </a:bodyPr>
          <a:lstStyle>
            <a:lvl1pPr marL="0" indent="0" algn="l">
              <a:lnSpc>
                <a:spcPct val="100000"/>
              </a:lnSpc>
              <a:spcBef>
                <a:spcPts val="0"/>
              </a:spcBef>
              <a:spcAft>
                <a:spcPts val="0"/>
              </a:spcAft>
              <a:buNone/>
              <a:defRPr sz="2200" b="0">
                <a:solidFill>
                  <a:srgbClr val="94E6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 Next LT Pro" panose="020B0504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pic>
        <p:nvPicPr>
          <p:cNvPr id="6" name="Image 5">
            <a:extLst>
              <a:ext uri="{FF2B5EF4-FFF2-40B4-BE49-F238E27FC236}">
                <a16:creationId xmlns:a16="http://schemas.microsoft.com/office/drawing/2014/main" id="{FD77D084-EE18-EB20-5AAA-2478E3C6A870}"/>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7" name="Image 6">
            <a:extLst>
              <a:ext uri="{FF2B5EF4-FFF2-40B4-BE49-F238E27FC236}">
                <a16:creationId xmlns:a16="http://schemas.microsoft.com/office/drawing/2014/main" id="{A237A9BB-CF30-8018-6C8C-8EFDFF567508}"/>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364220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Esri - BIG word">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727059"/>
          </a:xfrm>
          <a:prstGeom prst="rect">
            <a:avLst/>
          </a:prstGeom>
          <a:noFill/>
        </p:spPr>
        <p:txBody>
          <a:bodyPr vert="horz" wrap="square" lIns="0" tIns="0" rIns="0" bIns="0" rtlCol="0" anchor="t">
            <a:spAutoFit/>
          </a:bodyPr>
          <a:lstStyle>
            <a:lvl1pPr marL="0" indent="0">
              <a:spcAft>
                <a:spcPts val="0"/>
              </a:spcAft>
              <a:buFontTx/>
              <a:buNone/>
              <a:defRPr lang="en-US" sz="4000" b="0" baseline="0" smtClean="0">
                <a:solidFill>
                  <a:schemeClr val="tx1">
                    <a:lumMod val="50000"/>
                    <a:lumOff val="50000"/>
                  </a:schemeClr>
                </a:solidFill>
                <a:latin typeface="+mn-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pic>
        <p:nvPicPr>
          <p:cNvPr id="6" name="Image 5">
            <a:extLst>
              <a:ext uri="{FF2B5EF4-FFF2-40B4-BE49-F238E27FC236}">
                <a16:creationId xmlns:a16="http://schemas.microsoft.com/office/drawing/2014/main" id="{FEFB9648-BF2D-9172-59B6-CF49630B9F21}"/>
              </a:ext>
            </a:extLst>
          </p:cNvPr>
          <p:cNvPicPr>
            <a:picLocks noChangeAspect="1"/>
          </p:cNvPicPr>
          <p:nvPr userDrawn="1"/>
        </p:nvPicPr>
        <p:blipFill>
          <a:blip r:embed="rId2"/>
          <a:stretch>
            <a:fillRect/>
          </a:stretch>
        </p:blipFill>
        <p:spPr>
          <a:xfrm>
            <a:off x="10454930" y="176541"/>
            <a:ext cx="1572229" cy="431005"/>
          </a:xfrm>
          <a:prstGeom prst="rect">
            <a:avLst/>
          </a:prstGeom>
        </p:spPr>
      </p:pic>
      <p:pic>
        <p:nvPicPr>
          <p:cNvPr id="7" name="Image 6">
            <a:extLst>
              <a:ext uri="{FF2B5EF4-FFF2-40B4-BE49-F238E27FC236}">
                <a16:creationId xmlns:a16="http://schemas.microsoft.com/office/drawing/2014/main" id="{24B0A5E1-CED9-83A2-D6C6-986B234EAC5B}"/>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Tree>
    <p:extLst>
      <p:ext uri="{BB962C8B-B14F-4D97-AF65-F5344CB8AC3E}">
        <p14:creationId xmlns:p14="http://schemas.microsoft.com/office/powerpoint/2010/main" val="223528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Esri">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grpSp>
        <p:nvGrpSpPr>
          <p:cNvPr id="3" name="Graphique 18">
            <a:extLst>
              <a:ext uri="{FF2B5EF4-FFF2-40B4-BE49-F238E27FC236}">
                <a16:creationId xmlns:a16="http://schemas.microsoft.com/office/drawing/2014/main" id="{C9292E46-78E4-4C90-9820-B8F056B7AE7A}"/>
              </a:ext>
            </a:extLst>
          </p:cNvPr>
          <p:cNvGrpSpPr/>
          <p:nvPr userDrawn="1"/>
        </p:nvGrpSpPr>
        <p:grpSpPr>
          <a:xfrm>
            <a:off x="3852201" y="2926080"/>
            <a:ext cx="4487598" cy="1005840"/>
            <a:chOff x="4845294" y="540140"/>
            <a:chExt cx="6812408" cy="1526919"/>
          </a:xfrm>
          <a:solidFill>
            <a:schemeClr val="tx1"/>
          </a:solidFill>
        </p:grpSpPr>
        <p:sp>
          <p:nvSpPr>
            <p:cNvPr id="4" name="Forme libre : forme 3">
              <a:extLst>
                <a:ext uri="{FF2B5EF4-FFF2-40B4-BE49-F238E27FC236}">
                  <a16:creationId xmlns:a16="http://schemas.microsoft.com/office/drawing/2014/main" id="{C100280C-79DF-49F4-A1A8-FB7689E7567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5" name="Graphique 18">
              <a:extLst>
                <a:ext uri="{FF2B5EF4-FFF2-40B4-BE49-F238E27FC236}">
                  <a16:creationId xmlns:a16="http://schemas.microsoft.com/office/drawing/2014/main" id="{81D62A29-8D56-4697-AD12-69643F2C42FA}"/>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6D3BB3D3-A56C-4913-A793-D4C63A7BFB03}"/>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7" name="Forme libre : forme 36">
                <a:extLst>
                  <a:ext uri="{FF2B5EF4-FFF2-40B4-BE49-F238E27FC236}">
                    <a16:creationId xmlns:a16="http://schemas.microsoft.com/office/drawing/2014/main" id="{5C20891F-2BB0-4D8F-8E9F-C821A0B97707}"/>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6" name="Graphique 18">
              <a:extLst>
                <a:ext uri="{FF2B5EF4-FFF2-40B4-BE49-F238E27FC236}">
                  <a16:creationId xmlns:a16="http://schemas.microsoft.com/office/drawing/2014/main" id="{214DD503-C11E-4825-8DD2-C3A210B479D4}"/>
                </a:ext>
              </a:extLst>
            </p:cNvPr>
            <p:cNvGrpSpPr/>
            <p:nvPr/>
          </p:nvGrpSpPr>
          <p:grpSpPr>
            <a:xfrm>
              <a:off x="6301739" y="1847809"/>
              <a:ext cx="3652860" cy="211419"/>
              <a:chOff x="6301739" y="1847809"/>
              <a:chExt cx="3652860" cy="211419"/>
            </a:xfrm>
            <a:grpFill/>
          </p:grpSpPr>
          <p:grpSp>
            <p:nvGrpSpPr>
              <p:cNvPr id="14" name="Graphique 18">
                <a:extLst>
                  <a:ext uri="{FF2B5EF4-FFF2-40B4-BE49-F238E27FC236}">
                    <a16:creationId xmlns:a16="http://schemas.microsoft.com/office/drawing/2014/main" id="{19661600-A850-458C-B742-3DCAE6F7D0B1}"/>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D102678B-8316-4902-813F-09D9EA57B74E}"/>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0" name="Forme libre : forme 19">
                  <a:extLst>
                    <a:ext uri="{FF2B5EF4-FFF2-40B4-BE49-F238E27FC236}">
                      <a16:creationId xmlns:a16="http://schemas.microsoft.com/office/drawing/2014/main" id="{7EF83E12-080A-439B-A499-2436A88CE3A4}"/>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1" name="Forme libre : forme 20">
                  <a:extLst>
                    <a:ext uri="{FF2B5EF4-FFF2-40B4-BE49-F238E27FC236}">
                      <a16:creationId xmlns:a16="http://schemas.microsoft.com/office/drawing/2014/main" id="{566BAD3B-A334-421E-BEAB-B55EC680393F}"/>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2" name="Forme libre : forme 21">
                  <a:extLst>
                    <a:ext uri="{FF2B5EF4-FFF2-40B4-BE49-F238E27FC236}">
                      <a16:creationId xmlns:a16="http://schemas.microsoft.com/office/drawing/2014/main" id="{77E16F02-0044-482F-9391-2E1445386FA8}"/>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3" name="Forme libre : forme 22">
                  <a:extLst>
                    <a:ext uri="{FF2B5EF4-FFF2-40B4-BE49-F238E27FC236}">
                      <a16:creationId xmlns:a16="http://schemas.microsoft.com/office/drawing/2014/main" id="{31426EC5-E2D1-487C-A6A6-4C37B969B8B3}"/>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4" name="Forme libre : forme 23">
                  <a:extLst>
                    <a:ext uri="{FF2B5EF4-FFF2-40B4-BE49-F238E27FC236}">
                      <a16:creationId xmlns:a16="http://schemas.microsoft.com/office/drawing/2014/main" id="{CEEF7622-D9A6-4F5A-889F-837B37B1EF98}"/>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5" name="Forme libre : forme 24">
                  <a:extLst>
                    <a:ext uri="{FF2B5EF4-FFF2-40B4-BE49-F238E27FC236}">
                      <a16:creationId xmlns:a16="http://schemas.microsoft.com/office/drawing/2014/main" id="{83A61416-126C-41B9-B68F-812DB69EC74B}"/>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6" name="Forme libre : forme 25">
                  <a:extLst>
                    <a:ext uri="{FF2B5EF4-FFF2-40B4-BE49-F238E27FC236}">
                      <a16:creationId xmlns:a16="http://schemas.microsoft.com/office/drawing/2014/main" id="{D9C99450-7661-40A5-9821-D03F1825433E}"/>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7" name="Forme libre : forme 26">
                  <a:extLst>
                    <a:ext uri="{FF2B5EF4-FFF2-40B4-BE49-F238E27FC236}">
                      <a16:creationId xmlns:a16="http://schemas.microsoft.com/office/drawing/2014/main" id="{AC27467A-E380-4475-BE24-B106D2C418ED}"/>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8" name="Forme libre : forme 27">
                  <a:extLst>
                    <a:ext uri="{FF2B5EF4-FFF2-40B4-BE49-F238E27FC236}">
                      <a16:creationId xmlns:a16="http://schemas.microsoft.com/office/drawing/2014/main" id="{9A326391-A205-4F5D-B160-86AD4DF85818}"/>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9" name="Forme libre : forme 28">
                  <a:extLst>
                    <a:ext uri="{FF2B5EF4-FFF2-40B4-BE49-F238E27FC236}">
                      <a16:creationId xmlns:a16="http://schemas.microsoft.com/office/drawing/2014/main" id="{D5FE9536-F014-4491-85AC-A077391C96FC}"/>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0" name="Forme libre : forme 29">
                  <a:extLst>
                    <a:ext uri="{FF2B5EF4-FFF2-40B4-BE49-F238E27FC236}">
                      <a16:creationId xmlns:a16="http://schemas.microsoft.com/office/drawing/2014/main" id="{72551168-57BF-49E4-B996-11A8E104E380}"/>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 name="Forme libre : forme 30">
                  <a:extLst>
                    <a:ext uri="{FF2B5EF4-FFF2-40B4-BE49-F238E27FC236}">
                      <a16:creationId xmlns:a16="http://schemas.microsoft.com/office/drawing/2014/main" id="{B707B82F-35D3-49B9-94AE-0FBD2922FFFD}"/>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 name="Forme libre : forme 31">
                  <a:extLst>
                    <a:ext uri="{FF2B5EF4-FFF2-40B4-BE49-F238E27FC236}">
                      <a16:creationId xmlns:a16="http://schemas.microsoft.com/office/drawing/2014/main" id="{670D4BE4-A331-4C5F-8BF4-4FB5E6CEAB6F}"/>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3" name="Forme libre : forme 32">
                  <a:extLst>
                    <a:ext uri="{FF2B5EF4-FFF2-40B4-BE49-F238E27FC236}">
                      <a16:creationId xmlns:a16="http://schemas.microsoft.com/office/drawing/2014/main" id="{107E484A-F828-4D85-B85C-DCB6DB0FF73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4" name="Forme libre : forme 33">
                  <a:extLst>
                    <a:ext uri="{FF2B5EF4-FFF2-40B4-BE49-F238E27FC236}">
                      <a16:creationId xmlns:a16="http://schemas.microsoft.com/office/drawing/2014/main" id="{19E3487C-CB1C-419C-BF93-90C73ED0CF7D}"/>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Forme libre : forme 34">
                  <a:extLst>
                    <a:ext uri="{FF2B5EF4-FFF2-40B4-BE49-F238E27FC236}">
                      <a16:creationId xmlns:a16="http://schemas.microsoft.com/office/drawing/2014/main" id="{72B8B9A4-7D84-4DF3-A550-E9D617C0BD0C}"/>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5" name="Graphique 18">
                <a:extLst>
                  <a:ext uri="{FF2B5EF4-FFF2-40B4-BE49-F238E27FC236}">
                    <a16:creationId xmlns:a16="http://schemas.microsoft.com/office/drawing/2014/main" id="{B9BF2733-6A00-4AAA-B3C0-7F1474B652DA}"/>
                  </a:ext>
                </a:extLst>
              </p:cNvPr>
              <p:cNvGrpSpPr/>
              <p:nvPr/>
            </p:nvGrpSpPr>
            <p:grpSpPr>
              <a:xfrm>
                <a:off x="9852805" y="1847809"/>
                <a:ext cx="101794" cy="50897"/>
                <a:chOff x="9852805" y="1847809"/>
                <a:chExt cx="101794" cy="50897"/>
              </a:xfrm>
              <a:grpFill/>
            </p:grpSpPr>
            <p:sp>
              <p:nvSpPr>
                <p:cNvPr id="16" name="Forme libre : forme 15">
                  <a:extLst>
                    <a:ext uri="{FF2B5EF4-FFF2-40B4-BE49-F238E27FC236}">
                      <a16:creationId xmlns:a16="http://schemas.microsoft.com/office/drawing/2014/main" id="{F412B330-608C-4BDA-BA3B-BC1CF9C703B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8" name="Forme libre : forme 17">
                  <a:extLst>
                    <a:ext uri="{FF2B5EF4-FFF2-40B4-BE49-F238E27FC236}">
                      <a16:creationId xmlns:a16="http://schemas.microsoft.com/office/drawing/2014/main" id="{2F01B579-91AB-4841-B999-6426DA32CBE6}"/>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7" name="Graphique 18">
              <a:extLst>
                <a:ext uri="{FF2B5EF4-FFF2-40B4-BE49-F238E27FC236}">
                  <a16:creationId xmlns:a16="http://schemas.microsoft.com/office/drawing/2014/main" id="{33E0450B-7E17-449B-A5DC-2316492D71DD}"/>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2B4FDE19-E86E-40BD-A73E-419AC424D1F6}"/>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 name="Forme libre : forme 8">
                <a:extLst>
                  <a:ext uri="{FF2B5EF4-FFF2-40B4-BE49-F238E27FC236}">
                    <a16:creationId xmlns:a16="http://schemas.microsoft.com/office/drawing/2014/main" id="{E5E5C6C1-F8F7-4E91-B697-D64F385DC4B4}"/>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Forme libre : forme 9">
                <a:extLst>
                  <a:ext uri="{FF2B5EF4-FFF2-40B4-BE49-F238E27FC236}">
                    <a16:creationId xmlns:a16="http://schemas.microsoft.com/office/drawing/2014/main" id="{ECE60FFD-A476-4EBF-AEAB-4BF8CD2D7102}"/>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 name="Forme libre : forme 10">
                <a:extLst>
                  <a:ext uri="{FF2B5EF4-FFF2-40B4-BE49-F238E27FC236}">
                    <a16:creationId xmlns:a16="http://schemas.microsoft.com/office/drawing/2014/main" id="{D8CA7250-D147-4415-9500-477051E223D7}"/>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 name="Forme libre : forme 11">
                <a:extLst>
                  <a:ext uri="{FF2B5EF4-FFF2-40B4-BE49-F238E27FC236}">
                    <a16:creationId xmlns:a16="http://schemas.microsoft.com/office/drawing/2014/main" id="{CAA634B0-7845-4BC9-8CB0-4A074C9B6B3D}"/>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Forme libre : forme 12">
                <a:extLst>
                  <a:ext uri="{FF2B5EF4-FFF2-40B4-BE49-F238E27FC236}">
                    <a16:creationId xmlns:a16="http://schemas.microsoft.com/office/drawing/2014/main" id="{A3FB6DA8-26C9-4F98-AB0F-0A70CD53F45F}"/>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pic>
        <p:nvPicPr>
          <p:cNvPr id="38" name="Image 37">
            <a:extLst>
              <a:ext uri="{FF2B5EF4-FFF2-40B4-BE49-F238E27FC236}">
                <a16:creationId xmlns:a16="http://schemas.microsoft.com/office/drawing/2014/main" id="{272456C3-91E2-408E-887D-6BC42492EAC9}"/>
              </a:ext>
            </a:extLst>
          </p:cNvPr>
          <p:cNvPicPr>
            <a:picLocks noChangeAspect="1"/>
          </p:cNvPicPr>
          <p:nvPr userDrawn="1"/>
        </p:nvPicPr>
        <p:blipFill rotWithShape="1">
          <a:blip r:embed="rId2"/>
          <a:srcRect t="-11302" b="-11302"/>
          <a:stretch/>
        </p:blipFill>
        <p:spPr>
          <a:xfrm>
            <a:off x="8514217" y="3138593"/>
            <a:ext cx="7241436" cy="7241436"/>
          </a:xfrm>
          <a:prstGeom prst="rect">
            <a:avLst/>
          </a:prstGeom>
        </p:spPr>
      </p:pic>
      <p:pic>
        <p:nvPicPr>
          <p:cNvPr id="39" name="Image 38">
            <a:extLst>
              <a:ext uri="{FF2B5EF4-FFF2-40B4-BE49-F238E27FC236}">
                <a16:creationId xmlns:a16="http://schemas.microsoft.com/office/drawing/2014/main" id="{CA96DB07-DD72-4CBF-9FB2-C8727CE4A1C7}"/>
              </a:ext>
            </a:extLst>
          </p:cNvPr>
          <p:cNvPicPr>
            <a:picLocks noChangeAspect="1"/>
          </p:cNvPicPr>
          <p:nvPr userDrawn="1"/>
        </p:nvPicPr>
        <p:blipFill rotWithShape="1">
          <a:blip r:embed="rId2"/>
          <a:srcRect t="-11302" b="-11302"/>
          <a:stretch/>
        </p:blipFill>
        <p:spPr>
          <a:xfrm>
            <a:off x="-1048637" y="-1136397"/>
            <a:ext cx="3786258" cy="3786258"/>
          </a:xfrm>
          <a:prstGeom prst="rect">
            <a:avLst/>
          </a:prstGeom>
        </p:spPr>
      </p:pic>
    </p:spTree>
    <p:extLst>
      <p:ext uri="{BB962C8B-B14F-4D97-AF65-F5344CB8AC3E}">
        <p14:creationId xmlns:p14="http://schemas.microsoft.com/office/powerpoint/2010/main" val="16925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par>
                                <p:cTn id="8" presetID="8" presetClass="emph" presetSubtype="0" repeatCount="indefinite" fill="hold" nodeType="withEffect">
                                  <p:stCondLst>
                                    <p:cond delay="0"/>
                                  </p:stCondLst>
                                  <p:childTnLst>
                                    <p:animRot by="21600000">
                                      <p:cBhvr>
                                        <p:cTn id="9" dur="60000" fill="hold"/>
                                        <p:tgtEl>
                                          <p:spTgt spid="39"/>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childTnLst>
                                </p:cTn>
                              </p:par>
                              <p:par>
                                <p:cTn id="13" presetID="8" presetClass="emph" presetSubtype="0" repeatCount="indefinite" fill="hold" nodeType="withEffect">
                                  <p:stCondLst>
                                    <p:cond delay="0"/>
                                  </p:stCondLst>
                                  <p:childTnLst>
                                    <p:animRot by="21600000">
                                      <p:cBhvr>
                                        <p:cTn id="14" dur="60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venir Next LT Pro" panose="020B05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endParaRPr lang="fr-FR" dirty="0"/>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dirty="0">
              <a:solidFill>
                <a:schemeClr val="tx1"/>
              </a:solidFill>
              <a:latin typeface="Avenir Next LT Pro" panose="020B05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venir Next LT Pro" panose="020B0504020202020204" pitchFamily="34" charset="0"/>
            </a:endParaRPr>
          </a:p>
        </p:txBody>
      </p:sp>
      <p:pic>
        <p:nvPicPr>
          <p:cNvPr id="46" name="Image 45">
            <a:extLst>
              <a:ext uri="{FF2B5EF4-FFF2-40B4-BE49-F238E27FC236}">
                <a16:creationId xmlns:a16="http://schemas.microsoft.com/office/drawing/2014/main" id="{A362C874-8514-4250-9A35-DBD739DB4D41}"/>
              </a:ext>
            </a:extLst>
          </p:cNvPr>
          <p:cNvPicPr>
            <a:picLocks noChangeAspect="1"/>
          </p:cNvPicPr>
          <p:nvPr userDrawn="1"/>
        </p:nvPicPr>
        <p:blipFill rotWithShape="1">
          <a:blip r:embed="rId2"/>
          <a:srcRect l="12977" r="12785" b="56981"/>
          <a:stretch/>
        </p:blipFill>
        <p:spPr>
          <a:xfrm>
            <a:off x="-1" y="6321061"/>
            <a:ext cx="12192001" cy="536940"/>
          </a:xfrm>
          <a:prstGeom prst="rect">
            <a:avLst/>
          </a:prstGeom>
        </p:spPr>
      </p:pic>
      <p:pic>
        <p:nvPicPr>
          <p:cNvPr id="43" name="Image 42">
            <a:extLst>
              <a:ext uri="{FF2B5EF4-FFF2-40B4-BE49-F238E27FC236}">
                <a16:creationId xmlns:a16="http://schemas.microsoft.com/office/drawing/2014/main" id="{9F2B3028-F5FB-7913-9BDC-7B59A518A4CC}"/>
              </a:ext>
            </a:extLst>
          </p:cNvPr>
          <p:cNvPicPr>
            <a:picLocks noChangeAspect="1"/>
          </p:cNvPicPr>
          <p:nvPr userDrawn="1"/>
        </p:nvPicPr>
        <p:blipFill>
          <a:blip r:embed="rId3"/>
          <a:stretch>
            <a:fillRect/>
          </a:stretch>
        </p:blipFill>
        <p:spPr>
          <a:xfrm>
            <a:off x="10454930" y="176541"/>
            <a:ext cx="1572229" cy="431005"/>
          </a:xfrm>
          <a:prstGeom prst="rect">
            <a:avLst/>
          </a:prstGeom>
        </p:spPr>
      </p:pic>
    </p:spTree>
    <p:extLst>
      <p:ext uri="{BB962C8B-B14F-4D97-AF65-F5344CB8AC3E}">
        <p14:creationId xmlns:p14="http://schemas.microsoft.com/office/powerpoint/2010/main" val="350524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A59764-F656-4ACC-BBB6-65FF158D2548}"/>
              </a:ext>
            </a:extLst>
          </p:cNvPr>
          <p:cNvSpPr/>
          <p:nvPr userDrawn="1"/>
        </p:nvSpPr>
        <p:spPr>
          <a:xfrm>
            <a:off x="0" y="0"/>
            <a:ext cx="12192000" cy="6858000"/>
          </a:xfrm>
          <a:prstGeom prst="rect">
            <a:avLst/>
          </a:prstGeom>
          <a:gradFill>
            <a:gsLst>
              <a:gs pos="0">
                <a:schemeClr val="accent1">
                  <a:lumMod val="50000"/>
                </a:schemeClr>
              </a:gs>
              <a:gs pos="59000">
                <a:srgbClr val="0074BC"/>
              </a:gs>
              <a:gs pos="100000">
                <a:srgbClr val="00BAB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 name="Image 2">
            <a:extLst>
              <a:ext uri="{FF2B5EF4-FFF2-40B4-BE49-F238E27FC236}">
                <a16:creationId xmlns:a16="http://schemas.microsoft.com/office/drawing/2014/main" id="{B1CB801F-DE74-4DD8-B72D-05C0366A2A41}"/>
              </a:ext>
            </a:extLst>
          </p:cNvPr>
          <p:cNvPicPr>
            <a:picLocks noChangeAspect="1"/>
          </p:cNvPicPr>
          <p:nvPr userDrawn="1"/>
        </p:nvPicPr>
        <p:blipFill>
          <a:blip r:embed="rId2"/>
          <a:srcRect/>
          <a:stretch/>
        </p:blipFill>
        <p:spPr>
          <a:xfrm>
            <a:off x="0" y="0"/>
            <a:ext cx="12192000" cy="6858000"/>
          </a:xfrm>
          <a:prstGeom prst="rect">
            <a:avLst/>
          </a:prstGeom>
        </p:spPr>
      </p:pic>
      <p:sp>
        <p:nvSpPr>
          <p:cNvPr id="45" name="Espace réservé du texte 43">
            <a:extLst>
              <a:ext uri="{FF2B5EF4-FFF2-40B4-BE49-F238E27FC236}">
                <a16:creationId xmlns:a16="http://schemas.microsoft.com/office/drawing/2014/main" id="{CB36E07D-7FA5-4A59-990B-DB62BBC2BDBC}"/>
              </a:ext>
            </a:extLst>
          </p:cNvPr>
          <p:cNvSpPr>
            <a:spLocks noGrp="1"/>
          </p:cNvSpPr>
          <p:nvPr>
            <p:ph type="body" sz="quarter" idx="10" hasCustomPrompt="1"/>
          </p:nvPr>
        </p:nvSpPr>
        <p:spPr>
          <a:xfrm>
            <a:off x="1361830" y="5113105"/>
            <a:ext cx="1749031" cy="388267"/>
          </a:xfrm>
          <a:prstGeom prst="roundRect">
            <a:avLst/>
          </a:prstGeom>
          <a:gradFill>
            <a:gsLst>
              <a:gs pos="0">
                <a:srgbClr val="008EE6">
                  <a:alpha val="89804"/>
                </a:srgbClr>
              </a:gs>
              <a:gs pos="99000">
                <a:srgbClr val="00BAB5">
                  <a:alpha val="68000"/>
                </a:srgbClr>
              </a:gs>
            </a:gsLst>
            <a:lin ang="3000000" scaled="0"/>
          </a:gradFill>
        </p:spPr>
        <p:txBody>
          <a:bodyPr anchor="ctr"/>
          <a:lstStyle>
            <a:lvl1pPr algn="ctr">
              <a:lnSpc>
                <a:spcPct val="100000"/>
              </a:lnSpc>
              <a:defRPr sz="1600">
                <a:solidFill>
                  <a:schemeClr val="tx1"/>
                </a:solidFill>
                <a:latin typeface="Avenir LT Std 55 Roman" panose="020B0703020203020204" pitchFamily="34" charset="0"/>
              </a:defRPr>
            </a:lvl1pPr>
          </a:lstStyle>
          <a:p>
            <a:pPr lvl="0"/>
            <a:r>
              <a:rPr lang="fr-FR" dirty="0"/>
              <a:t>10.10.2021</a:t>
            </a:r>
          </a:p>
        </p:txBody>
      </p:sp>
      <p:sp>
        <p:nvSpPr>
          <p:cNvPr id="43" name="Titre 39">
            <a:extLst>
              <a:ext uri="{FF2B5EF4-FFF2-40B4-BE49-F238E27FC236}">
                <a16:creationId xmlns:a16="http://schemas.microsoft.com/office/drawing/2014/main" id="{9AB89372-9F1E-B3A3-2E5F-A85D3A061D3A}"/>
              </a:ext>
            </a:extLst>
          </p:cNvPr>
          <p:cNvSpPr>
            <a:spLocks noGrp="1"/>
          </p:cNvSpPr>
          <p:nvPr>
            <p:ph type="title"/>
          </p:nvPr>
        </p:nvSpPr>
        <p:spPr>
          <a:xfrm>
            <a:off x="1350679" y="2641515"/>
            <a:ext cx="10180921" cy="850857"/>
          </a:xfrm>
        </p:spPr>
        <p:txBody>
          <a:bodyPr anchor="b"/>
          <a:lstStyle>
            <a:lvl1pPr>
              <a:defRPr sz="4400">
                <a:solidFill>
                  <a:schemeClr val="tx1"/>
                </a:solidFill>
              </a:defRPr>
            </a:lvl1pPr>
          </a:lstStyle>
          <a:p>
            <a:r>
              <a:rPr lang="fr-FR" dirty="0"/>
              <a:t>Modifiez le style du titre</a:t>
            </a:r>
          </a:p>
        </p:txBody>
      </p:sp>
      <p:sp>
        <p:nvSpPr>
          <p:cNvPr id="44" name="Espace réservé du texte 34">
            <a:extLst>
              <a:ext uri="{FF2B5EF4-FFF2-40B4-BE49-F238E27FC236}">
                <a16:creationId xmlns:a16="http://schemas.microsoft.com/office/drawing/2014/main" id="{DFDC8ACA-9B2F-3E68-FCFB-D6E6EEB358CC}"/>
              </a:ext>
            </a:extLst>
          </p:cNvPr>
          <p:cNvSpPr>
            <a:spLocks noGrp="1"/>
          </p:cNvSpPr>
          <p:nvPr>
            <p:ph type="body" sz="quarter" idx="11" hasCustomPrompt="1"/>
          </p:nvPr>
        </p:nvSpPr>
        <p:spPr>
          <a:xfrm>
            <a:off x="1350680" y="3582783"/>
            <a:ext cx="6274460" cy="663054"/>
          </a:xfrm>
          <a:prstGeom prst="rect">
            <a:avLst/>
          </a:prstGeom>
        </p:spPr>
        <p:txBody>
          <a:bodyPr lIns="0" tIns="0" rIns="0" bIns="0" anchor="t">
            <a:noAutofit/>
          </a:bodyPr>
          <a:lstStyle>
            <a:lvl1pPr>
              <a:lnSpc>
                <a:spcPct val="130000"/>
              </a:lnSpc>
              <a:spcAft>
                <a:spcPts val="1200"/>
              </a:spcAft>
              <a:defRPr sz="1600">
                <a:solidFill>
                  <a:schemeClr val="tx1">
                    <a:alpha val="78000"/>
                  </a:schemeClr>
                </a:solidFill>
                <a:latin typeface="Avenir LT Std 55 Roman" panose="020B0703020203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 Type de session</a:t>
            </a:r>
          </a:p>
        </p:txBody>
      </p:sp>
      <p:grpSp>
        <p:nvGrpSpPr>
          <p:cNvPr id="81" name="Graphique 18">
            <a:extLst>
              <a:ext uri="{FF2B5EF4-FFF2-40B4-BE49-F238E27FC236}">
                <a16:creationId xmlns:a16="http://schemas.microsoft.com/office/drawing/2014/main" id="{94AFCC69-ED66-6FD2-3CB9-F6E76BE00A6C}"/>
              </a:ext>
            </a:extLst>
          </p:cNvPr>
          <p:cNvGrpSpPr/>
          <p:nvPr userDrawn="1"/>
        </p:nvGrpSpPr>
        <p:grpSpPr>
          <a:xfrm>
            <a:off x="10046603" y="357009"/>
            <a:ext cx="1735313" cy="388949"/>
            <a:chOff x="4845294" y="540140"/>
            <a:chExt cx="6812408" cy="1526919"/>
          </a:xfrm>
          <a:solidFill>
            <a:schemeClr val="tx1"/>
          </a:solidFill>
        </p:grpSpPr>
        <p:sp>
          <p:nvSpPr>
            <p:cNvPr id="82" name="Forme libre : forme 81">
              <a:extLst>
                <a:ext uri="{FF2B5EF4-FFF2-40B4-BE49-F238E27FC236}">
                  <a16:creationId xmlns:a16="http://schemas.microsoft.com/office/drawing/2014/main" id="{438E758E-D3BD-88F4-D046-B492FD301646}"/>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83" name="Graphique 18">
              <a:extLst>
                <a:ext uri="{FF2B5EF4-FFF2-40B4-BE49-F238E27FC236}">
                  <a16:creationId xmlns:a16="http://schemas.microsoft.com/office/drawing/2014/main" id="{3BB56E0C-4782-39EE-ED7A-9E08A757095E}"/>
                </a:ext>
              </a:extLst>
            </p:cNvPr>
            <p:cNvGrpSpPr/>
            <p:nvPr/>
          </p:nvGrpSpPr>
          <p:grpSpPr>
            <a:xfrm>
              <a:off x="8459002" y="892505"/>
              <a:ext cx="105709" cy="50897"/>
              <a:chOff x="8459002" y="892505"/>
              <a:chExt cx="105709" cy="50897"/>
            </a:xfrm>
            <a:grpFill/>
          </p:grpSpPr>
          <p:sp>
            <p:nvSpPr>
              <p:cNvPr id="113" name="Forme libre : forme 112">
                <a:extLst>
                  <a:ext uri="{FF2B5EF4-FFF2-40B4-BE49-F238E27FC236}">
                    <a16:creationId xmlns:a16="http://schemas.microsoft.com/office/drawing/2014/main" id="{E3AAEAB1-23E4-D43D-6570-93061FA9C403}"/>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4" name="Forme libre : forme 113">
                <a:extLst>
                  <a:ext uri="{FF2B5EF4-FFF2-40B4-BE49-F238E27FC236}">
                    <a16:creationId xmlns:a16="http://schemas.microsoft.com/office/drawing/2014/main" id="{FCFC50D1-D190-F1D0-AF71-01D9FF60A8D7}"/>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84" name="Graphique 18">
              <a:extLst>
                <a:ext uri="{FF2B5EF4-FFF2-40B4-BE49-F238E27FC236}">
                  <a16:creationId xmlns:a16="http://schemas.microsoft.com/office/drawing/2014/main" id="{BB2DDC38-A702-2A74-A83F-E5B33819B6DD}"/>
                </a:ext>
              </a:extLst>
            </p:cNvPr>
            <p:cNvGrpSpPr/>
            <p:nvPr/>
          </p:nvGrpSpPr>
          <p:grpSpPr>
            <a:xfrm>
              <a:off x="6301739" y="1847809"/>
              <a:ext cx="3652860" cy="211419"/>
              <a:chOff x="6301739" y="1847809"/>
              <a:chExt cx="3652860" cy="211419"/>
            </a:xfrm>
            <a:grpFill/>
          </p:grpSpPr>
          <p:grpSp>
            <p:nvGrpSpPr>
              <p:cNvPr id="92" name="Graphique 18">
                <a:extLst>
                  <a:ext uri="{FF2B5EF4-FFF2-40B4-BE49-F238E27FC236}">
                    <a16:creationId xmlns:a16="http://schemas.microsoft.com/office/drawing/2014/main" id="{AC5C498E-5882-8656-C72B-F67098C1ACA2}"/>
                  </a:ext>
                </a:extLst>
              </p:cNvPr>
              <p:cNvGrpSpPr/>
              <p:nvPr/>
            </p:nvGrpSpPr>
            <p:grpSpPr>
              <a:xfrm>
                <a:off x="6301739" y="1847809"/>
                <a:ext cx="3511913" cy="211419"/>
                <a:chOff x="6301739" y="1847809"/>
                <a:chExt cx="3511913" cy="211419"/>
              </a:xfrm>
              <a:grpFill/>
            </p:grpSpPr>
            <p:sp>
              <p:nvSpPr>
                <p:cNvPr id="96" name="Forme libre : forme 95">
                  <a:extLst>
                    <a:ext uri="{FF2B5EF4-FFF2-40B4-BE49-F238E27FC236}">
                      <a16:creationId xmlns:a16="http://schemas.microsoft.com/office/drawing/2014/main" id="{8B040472-942A-2C4A-5AA0-9A7E96858CEB}"/>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7" name="Forme libre : forme 96">
                  <a:extLst>
                    <a:ext uri="{FF2B5EF4-FFF2-40B4-BE49-F238E27FC236}">
                      <a16:creationId xmlns:a16="http://schemas.microsoft.com/office/drawing/2014/main" id="{BBEEB22D-E829-DBD3-D2BF-5F8300DDE458}"/>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8" name="Forme libre : forme 97">
                  <a:extLst>
                    <a:ext uri="{FF2B5EF4-FFF2-40B4-BE49-F238E27FC236}">
                      <a16:creationId xmlns:a16="http://schemas.microsoft.com/office/drawing/2014/main" id="{875AB713-3738-79EB-3112-7C552514334B}"/>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9" name="Forme libre : forme 98">
                  <a:extLst>
                    <a:ext uri="{FF2B5EF4-FFF2-40B4-BE49-F238E27FC236}">
                      <a16:creationId xmlns:a16="http://schemas.microsoft.com/office/drawing/2014/main" id="{77ADBC09-80F0-8CF4-9232-94FC569CC7AF}"/>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0" name="Forme libre : forme 99">
                  <a:extLst>
                    <a:ext uri="{FF2B5EF4-FFF2-40B4-BE49-F238E27FC236}">
                      <a16:creationId xmlns:a16="http://schemas.microsoft.com/office/drawing/2014/main" id="{AEFF9801-A8DA-7D0C-F19E-8DE8F1C326B3}"/>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1" name="Forme libre : forme 100">
                  <a:extLst>
                    <a:ext uri="{FF2B5EF4-FFF2-40B4-BE49-F238E27FC236}">
                      <a16:creationId xmlns:a16="http://schemas.microsoft.com/office/drawing/2014/main" id="{F5958B39-DC73-E1C0-D701-9EB2EE4936AC}"/>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2" name="Forme libre : forme 101">
                  <a:extLst>
                    <a:ext uri="{FF2B5EF4-FFF2-40B4-BE49-F238E27FC236}">
                      <a16:creationId xmlns:a16="http://schemas.microsoft.com/office/drawing/2014/main" id="{094F2597-3B97-BAFA-F5FB-B6484610F511}"/>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3" name="Forme libre : forme 102">
                  <a:extLst>
                    <a:ext uri="{FF2B5EF4-FFF2-40B4-BE49-F238E27FC236}">
                      <a16:creationId xmlns:a16="http://schemas.microsoft.com/office/drawing/2014/main" id="{AD8FCA5D-EEA8-72B4-B0F4-820A2C71C789}"/>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4" name="Forme libre : forme 103">
                  <a:extLst>
                    <a:ext uri="{FF2B5EF4-FFF2-40B4-BE49-F238E27FC236}">
                      <a16:creationId xmlns:a16="http://schemas.microsoft.com/office/drawing/2014/main" id="{5C28C20F-8930-E379-7D08-E1BED725C20D}"/>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5" name="Forme libre : forme 104">
                  <a:extLst>
                    <a:ext uri="{FF2B5EF4-FFF2-40B4-BE49-F238E27FC236}">
                      <a16:creationId xmlns:a16="http://schemas.microsoft.com/office/drawing/2014/main" id="{87742149-8401-4C79-54ED-6055855DBC30}"/>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6" name="Forme libre : forme 105">
                  <a:extLst>
                    <a:ext uri="{FF2B5EF4-FFF2-40B4-BE49-F238E27FC236}">
                      <a16:creationId xmlns:a16="http://schemas.microsoft.com/office/drawing/2014/main" id="{8762C2EC-D8FC-0C60-992E-C929BDAFA03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7" name="Forme libre : forme 106">
                  <a:extLst>
                    <a:ext uri="{FF2B5EF4-FFF2-40B4-BE49-F238E27FC236}">
                      <a16:creationId xmlns:a16="http://schemas.microsoft.com/office/drawing/2014/main" id="{A08B5E47-868D-C18A-2E73-80F73755719F}"/>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8" name="Forme libre : forme 107">
                  <a:extLst>
                    <a:ext uri="{FF2B5EF4-FFF2-40B4-BE49-F238E27FC236}">
                      <a16:creationId xmlns:a16="http://schemas.microsoft.com/office/drawing/2014/main" id="{06CA5A4F-A371-9364-4D1F-4BA9779104FF}"/>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9" name="Forme libre : forme 108">
                  <a:extLst>
                    <a:ext uri="{FF2B5EF4-FFF2-40B4-BE49-F238E27FC236}">
                      <a16:creationId xmlns:a16="http://schemas.microsoft.com/office/drawing/2014/main" id="{4F224FF9-170A-7CC2-A7AA-E0BC8BB040FB}"/>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0" name="Forme libre : forme 109">
                  <a:extLst>
                    <a:ext uri="{FF2B5EF4-FFF2-40B4-BE49-F238E27FC236}">
                      <a16:creationId xmlns:a16="http://schemas.microsoft.com/office/drawing/2014/main" id="{769030B0-C3F6-A448-6B1B-B92FB18F50D6}"/>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1" name="Forme libre : forme 110">
                  <a:extLst>
                    <a:ext uri="{FF2B5EF4-FFF2-40B4-BE49-F238E27FC236}">
                      <a16:creationId xmlns:a16="http://schemas.microsoft.com/office/drawing/2014/main" id="{648FBC1D-4FC2-F01C-5100-7F5DAC05FF7C}"/>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2" name="Forme libre : forme 111">
                  <a:extLst>
                    <a:ext uri="{FF2B5EF4-FFF2-40B4-BE49-F238E27FC236}">
                      <a16:creationId xmlns:a16="http://schemas.microsoft.com/office/drawing/2014/main" id="{123273CE-E5AF-9CA3-D12F-D611B1B1B424}"/>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93" name="Graphique 18">
                <a:extLst>
                  <a:ext uri="{FF2B5EF4-FFF2-40B4-BE49-F238E27FC236}">
                    <a16:creationId xmlns:a16="http://schemas.microsoft.com/office/drawing/2014/main" id="{CC16C021-19B7-1FF2-590F-3A6A0F892BE6}"/>
                  </a:ext>
                </a:extLst>
              </p:cNvPr>
              <p:cNvGrpSpPr/>
              <p:nvPr/>
            </p:nvGrpSpPr>
            <p:grpSpPr>
              <a:xfrm>
                <a:off x="9852805" y="1847809"/>
                <a:ext cx="101794" cy="50897"/>
                <a:chOff x="9852805" y="1847809"/>
                <a:chExt cx="101794" cy="50897"/>
              </a:xfrm>
              <a:grpFill/>
            </p:grpSpPr>
            <p:sp>
              <p:nvSpPr>
                <p:cNvPr id="94" name="Forme libre : forme 93">
                  <a:extLst>
                    <a:ext uri="{FF2B5EF4-FFF2-40B4-BE49-F238E27FC236}">
                      <a16:creationId xmlns:a16="http://schemas.microsoft.com/office/drawing/2014/main" id="{C5217988-02DD-EEC3-1519-CF2E553D6537}"/>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5" name="Forme libre : forme 94">
                  <a:extLst>
                    <a:ext uri="{FF2B5EF4-FFF2-40B4-BE49-F238E27FC236}">
                      <a16:creationId xmlns:a16="http://schemas.microsoft.com/office/drawing/2014/main" id="{7F757A05-C9A0-E994-3E61-8A6BD6963B99}"/>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85" name="Graphique 18">
              <a:extLst>
                <a:ext uri="{FF2B5EF4-FFF2-40B4-BE49-F238E27FC236}">
                  <a16:creationId xmlns:a16="http://schemas.microsoft.com/office/drawing/2014/main" id="{DB3382FF-C0E5-D6F1-EB9B-97AF4FAE4F1A}"/>
                </a:ext>
              </a:extLst>
            </p:cNvPr>
            <p:cNvGrpSpPr/>
            <p:nvPr/>
          </p:nvGrpSpPr>
          <p:grpSpPr>
            <a:xfrm>
              <a:off x="8956229" y="919912"/>
              <a:ext cx="2713217" cy="677325"/>
              <a:chOff x="8956229" y="919912"/>
              <a:chExt cx="2713217" cy="677325"/>
            </a:xfrm>
            <a:grpFill/>
          </p:grpSpPr>
          <p:sp>
            <p:nvSpPr>
              <p:cNvPr id="86" name="Forme libre : forme 85">
                <a:extLst>
                  <a:ext uri="{FF2B5EF4-FFF2-40B4-BE49-F238E27FC236}">
                    <a16:creationId xmlns:a16="http://schemas.microsoft.com/office/drawing/2014/main" id="{C781FA7B-00C6-DB87-5B87-324D72FE7232}"/>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7" name="Forme libre : forme 86">
                <a:extLst>
                  <a:ext uri="{FF2B5EF4-FFF2-40B4-BE49-F238E27FC236}">
                    <a16:creationId xmlns:a16="http://schemas.microsoft.com/office/drawing/2014/main" id="{8AD3BBC8-4E58-7596-EF2B-DD2BDEE9A6E7}"/>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8" name="Forme libre : forme 87">
                <a:extLst>
                  <a:ext uri="{FF2B5EF4-FFF2-40B4-BE49-F238E27FC236}">
                    <a16:creationId xmlns:a16="http://schemas.microsoft.com/office/drawing/2014/main" id="{DE0C1482-34F0-9036-9D32-597FEE27AC02}"/>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9" name="Forme libre : forme 88">
                <a:extLst>
                  <a:ext uri="{FF2B5EF4-FFF2-40B4-BE49-F238E27FC236}">
                    <a16:creationId xmlns:a16="http://schemas.microsoft.com/office/drawing/2014/main" id="{1A51CAFE-B463-DA6C-611C-896B1CEC7D20}"/>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0" name="Forme libre : forme 89">
                <a:extLst>
                  <a:ext uri="{FF2B5EF4-FFF2-40B4-BE49-F238E27FC236}">
                    <a16:creationId xmlns:a16="http://schemas.microsoft.com/office/drawing/2014/main" id="{054FC7B1-353D-28AE-AA50-A3D6D36EE66E}"/>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1" name="Forme libre : forme 90">
                <a:extLst>
                  <a:ext uri="{FF2B5EF4-FFF2-40B4-BE49-F238E27FC236}">
                    <a16:creationId xmlns:a16="http://schemas.microsoft.com/office/drawing/2014/main" id="{A48BBECA-77DB-0457-7A74-17D4174BBD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pic>
        <p:nvPicPr>
          <p:cNvPr id="115" name="Image 114">
            <a:extLst>
              <a:ext uri="{FF2B5EF4-FFF2-40B4-BE49-F238E27FC236}">
                <a16:creationId xmlns:a16="http://schemas.microsoft.com/office/drawing/2014/main" id="{AA2DB72F-BCBF-0A10-4095-B4B7066B8FE2}"/>
              </a:ext>
            </a:extLst>
          </p:cNvPr>
          <p:cNvPicPr>
            <a:picLocks noChangeAspect="1"/>
          </p:cNvPicPr>
          <p:nvPr userDrawn="1"/>
        </p:nvPicPr>
        <p:blipFill>
          <a:blip r:embed="rId3"/>
          <a:stretch>
            <a:fillRect/>
          </a:stretch>
        </p:blipFill>
        <p:spPr>
          <a:xfrm>
            <a:off x="1264277" y="1420100"/>
            <a:ext cx="2939143" cy="805725"/>
          </a:xfrm>
          <a:prstGeom prst="rect">
            <a:avLst/>
          </a:prstGeom>
        </p:spPr>
      </p:pic>
    </p:spTree>
    <p:extLst>
      <p:ext uri="{BB962C8B-B14F-4D97-AF65-F5344CB8AC3E}">
        <p14:creationId xmlns:p14="http://schemas.microsoft.com/office/powerpoint/2010/main" val="251468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uverture présentation technique">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8E668F9-B570-423C-8993-6E32551890BB}"/>
              </a:ext>
            </a:extLst>
          </p:cNvPr>
          <p:cNvSpPr/>
          <p:nvPr userDrawn="1"/>
        </p:nvSpPr>
        <p:spPr>
          <a:xfrm>
            <a:off x="0" y="0"/>
            <a:ext cx="12192000" cy="6858000"/>
          </a:xfrm>
          <a:prstGeom prst="rect">
            <a:avLst/>
          </a:prstGeom>
          <a:gradFill>
            <a:gsLst>
              <a:gs pos="0">
                <a:schemeClr val="accent1">
                  <a:lumMod val="50000"/>
                </a:schemeClr>
              </a:gs>
              <a:gs pos="59000">
                <a:srgbClr val="0074BC"/>
              </a:gs>
              <a:gs pos="100000">
                <a:srgbClr val="00BAB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0" name="Image 39">
            <a:extLst>
              <a:ext uri="{FF2B5EF4-FFF2-40B4-BE49-F238E27FC236}">
                <a16:creationId xmlns:a16="http://schemas.microsoft.com/office/drawing/2014/main" id="{5E5522CD-FA4A-4A66-88A8-E5A887A7B4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1" name="Rectangle 40">
            <a:extLst>
              <a:ext uri="{FF2B5EF4-FFF2-40B4-BE49-F238E27FC236}">
                <a16:creationId xmlns:a16="http://schemas.microsoft.com/office/drawing/2014/main" id="{073BED28-7557-4371-8A09-9E9BF2748AAD}"/>
              </a:ext>
            </a:extLst>
          </p:cNvPr>
          <p:cNvSpPr/>
          <p:nvPr userDrawn="1"/>
        </p:nvSpPr>
        <p:spPr>
          <a:xfrm rot="16200000">
            <a:off x="2667000" y="-2666999"/>
            <a:ext cx="6858000" cy="12191999"/>
          </a:xfrm>
          <a:prstGeom prst="rect">
            <a:avLst/>
          </a:prstGeom>
          <a:gradFill>
            <a:gsLst>
              <a:gs pos="33000">
                <a:srgbClr val="007AC2">
                  <a:alpha val="65000"/>
                </a:srgbClr>
              </a:gs>
              <a:gs pos="0">
                <a:srgbClr val="007AC2">
                  <a:lumMod val="75000"/>
                </a:srgbClr>
              </a:gs>
              <a:gs pos="100000">
                <a:srgbClr val="5AE0DE">
                  <a:alpha val="0"/>
                </a:srgbClr>
              </a:gs>
            </a:gsLst>
            <a:lin ang="5400000" scaled="1"/>
          </a:gradFill>
          <a:ln w="12700" cap="flat" cmpd="sng" algn="ctr">
            <a:noFill/>
            <a:prstDash val="solid"/>
            <a:miter lim="800000"/>
          </a:ln>
          <a:effectLst/>
        </p:spPr>
        <p:txBody>
          <a:bodyPr lIns="0" tIns="0" rIns="0" bIns="0" rtlCol="0" anchor="t"/>
          <a:lstStyle/>
          <a:p>
            <a:pPr marL="0" marR="0" lvl="0" indent="0" defTabSz="914400" eaLnBrk="1" fontAlgn="auto" latinLnBrk="0" hangingPunct="1">
              <a:lnSpc>
                <a:spcPct val="130000"/>
              </a:lnSpc>
              <a:spcBef>
                <a:spcPts val="0"/>
              </a:spcBef>
              <a:spcAft>
                <a:spcPts val="1200"/>
              </a:spcAft>
              <a:buClrTx/>
              <a:buSzTx/>
              <a:buFontTx/>
              <a:buNone/>
              <a:tabLst/>
              <a:defRPr/>
            </a:pPr>
            <a:endParaRPr kumimoji="0" lang="fr-FR" sz="1200" b="0" i="0" u="none" strike="noStrike" kern="0" cap="none" spc="0" normalizeH="0" baseline="0" noProof="0" dirty="0">
              <a:ln>
                <a:noFill/>
              </a:ln>
              <a:solidFill>
                <a:srgbClr val="7F7F7F"/>
              </a:solidFill>
              <a:effectLst/>
              <a:uLnTx/>
              <a:uFillTx/>
              <a:latin typeface="Avenir Next LT Pro"/>
              <a:ea typeface="+mn-ea"/>
              <a:cs typeface="+mn-cs"/>
            </a:endParaRPr>
          </a:p>
        </p:txBody>
      </p:sp>
      <p:sp>
        <p:nvSpPr>
          <p:cNvPr id="42" name="Titre 39">
            <a:extLst>
              <a:ext uri="{FF2B5EF4-FFF2-40B4-BE49-F238E27FC236}">
                <a16:creationId xmlns:a16="http://schemas.microsoft.com/office/drawing/2014/main" id="{848A7570-EF1B-4473-A34B-4CD424595DD5}"/>
              </a:ext>
            </a:extLst>
          </p:cNvPr>
          <p:cNvSpPr>
            <a:spLocks noGrp="1"/>
          </p:cNvSpPr>
          <p:nvPr>
            <p:ph type="title"/>
          </p:nvPr>
        </p:nvSpPr>
        <p:spPr>
          <a:xfrm>
            <a:off x="1350679" y="2802857"/>
            <a:ext cx="9205025" cy="1334938"/>
          </a:xfrm>
        </p:spPr>
        <p:txBody>
          <a:bodyPr anchor="ctr"/>
          <a:lstStyle>
            <a:lvl1pPr>
              <a:defRPr sz="4800">
                <a:solidFill>
                  <a:schemeClr val="tx1"/>
                </a:solidFill>
              </a:defRPr>
            </a:lvl1pPr>
          </a:lstStyle>
          <a:p>
            <a:r>
              <a:rPr lang="fr-FR" dirty="0"/>
              <a:t>Modifiez le style du titre</a:t>
            </a:r>
          </a:p>
        </p:txBody>
      </p:sp>
      <p:sp>
        <p:nvSpPr>
          <p:cNvPr id="45" name="Espace réservé du texte 43">
            <a:extLst>
              <a:ext uri="{FF2B5EF4-FFF2-40B4-BE49-F238E27FC236}">
                <a16:creationId xmlns:a16="http://schemas.microsoft.com/office/drawing/2014/main" id="{CB36E07D-7FA5-4A59-990B-DB62BBC2BDBC}"/>
              </a:ext>
            </a:extLst>
          </p:cNvPr>
          <p:cNvSpPr>
            <a:spLocks noGrp="1"/>
          </p:cNvSpPr>
          <p:nvPr>
            <p:ph type="body" sz="quarter" idx="10" hasCustomPrompt="1"/>
          </p:nvPr>
        </p:nvSpPr>
        <p:spPr>
          <a:xfrm>
            <a:off x="1361830" y="4632321"/>
            <a:ext cx="1749031" cy="388267"/>
          </a:xfrm>
          <a:prstGeom prst="roundRect">
            <a:avLst/>
          </a:prstGeom>
          <a:gradFill>
            <a:gsLst>
              <a:gs pos="0">
                <a:srgbClr val="008EE6">
                  <a:alpha val="89804"/>
                </a:srgbClr>
              </a:gs>
              <a:gs pos="99000">
                <a:srgbClr val="00BAB5">
                  <a:alpha val="68000"/>
                </a:srgbClr>
              </a:gs>
            </a:gsLst>
            <a:lin ang="3000000" scaled="0"/>
          </a:gradFill>
        </p:spPr>
        <p:txBody>
          <a:bodyPr anchor="ctr"/>
          <a:lstStyle>
            <a:lvl1pPr algn="ctr">
              <a:lnSpc>
                <a:spcPct val="100000"/>
              </a:lnSpc>
              <a:defRPr sz="1600">
                <a:solidFill>
                  <a:schemeClr val="tx1"/>
                </a:solidFill>
                <a:latin typeface="Avenir LT Std 55 Roman" panose="020B0703020203020204" pitchFamily="34" charset="0"/>
              </a:defRPr>
            </a:lvl1pPr>
          </a:lstStyle>
          <a:p>
            <a:pPr lvl="0"/>
            <a:r>
              <a:rPr lang="fr-FR" dirty="0"/>
              <a:t>10.10.2022</a:t>
            </a:r>
          </a:p>
        </p:txBody>
      </p:sp>
      <p:pic>
        <p:nvPicPr>
          <p:cNvPr id="44" name="Image 43">
            <a:extLst>
              <a:ext uri="{FF2B5EF4-FFF2-40B4-BE49-F238E27FC236}">
                <a16:creationId xmlns:a16="http://schemas.microsoft.com/office/drawing/2014/main" id="{2CADA2C7-936E-3DE0-D759-2E27F1666AED}"/>
              </a:ext>
            </a:extLst>
          </p:cNvPr>
          <p:cNvPicPr>
            <a:picLocks noChangeAspect="1"/>
          </p:cNvPicPr>
          <p:nvPr userDrawn="1"/>
        </p:nvPicPr>
        <p:blipFill>
          <a:blip r:embed="rId3"/>
          <a:stretch>
            <a:fillRect/>
          </a:stretch>
        </p:blipFill>
        <p:spPr>
          <a:xfrm>
            <a:off x="1264277" y="1420100"/>
            <a:ext cx="2939143" cy="805725"/>
          </a:xfrm>
          <a:prstGeom prst="rect">
            <a:avLst/>
          </a:prstGeom>
        </p:spPr>
      </p:pic>
      <p:grpSp>
        <p:nvGrpSpPr>
          <p:cNvPr id="80" name="Graphique 18">
            <a:extLst>
              <a:ext uri="{FF2B5EF4-FFF2-40B4-BE49-F238E27FC236}">
                <a16:creationId xmlns:a16="http://schemas.microsoft.com/office/drawing/2014/main" id="{026C1D57-198D-4AD1-1FAD-ED900279990B}"/>
              </a:ext>
            </a:extLst>
          </p:cNvPr>
          <p:cNvGrpSpPr/>
          <p:nvPr userDrawn="1"/>
        </p:nvGrpSpPr>
        <p:grpSpPr>
          <a:xfrm>
            <a:off x="10046603" y="357009"/>
            <a:ext cx="1735313" cy="388949"/>
            <a:chOff x="4845294" y="540140"/>
            <a:chExt cx="6812408" cy="1526919"/>
          </a:xfrm>
          <a:solidFill>
            <a:schemeClr val="tx1"/>
          </a:solidFill>
        </p:grpSpPr>
        <p:sp>
          <p:nvSpPr>
            <p:cNvPr id="81" name="Forme libre : forme 80">
              <a:extLst>
                <a:ext uri="{FF2B5EF4-FFF2-40B4-BE49-F238E27FC236}">
                  <a16:creationId xmlns:a16="http://schemas.microsoft.com/office/drawing/2014/main" id="{0AEDA3DD-A9E3-EC23-5763-9426AED8710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82" name="Graphique 18">
              <a:extLst>
                <a:ext uri="{FF2B5EF4-FFF2-40B4-BE49-F238E27FC236}">
                  <a16:creationId xmlns:a16="http://schemas.microsoft.com/office/drawing/2014/main" id="{619C97CD-E828-4895-16F3-3FDA1D875CE5}"/>
                </a:ext>
              </a:extLst>
            </p:cNvPr>
            <p:cNvGrpSpPr/>
            <p:nvPr/>
          </p:nvGrpSpPr>
          <p:grpSpPr>
            <a:xfrm>
              <a:off x="8459002" y="892505"/>
              <a:ext cx="105709" cy="50897"/>
              <a:chOff x="8459002" y="892505"/>
              <a:chExt cx="105709" cy="50897"/>
            </a:xfrm>
            <a:grpFill/>
          </p:grpSpPr>
          <p:sp>
            <p:nvSpPr>
              <p:cNvPr id="112" name="Forme libre : forme 111">
                <a:extLst>
                  <a:ext uri="{FF2B5EF4-FFF2-40B4-BE49-F238E27FC236}">
                    <a16:creationId xmlns:a16="http://schemas.microsoft.com/office/drawing/2014/main" id="{466E6915-D175-9947-A9CB-28498694AB8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3" name="Forme libre : forme 112">
                <a:extLst>
                  <a:ext uri="{FF2B5EF4-FFF2-40B4-BE49-F238E27FC236}">
                    <a16:creationId xmlns:a16="http://schemas.microsoft.com/office/drawing/2014/main" id="{6270F445-9D08-FF6F-10DE-0D340AB8E37F}"/>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83" name="Graphique 18">
              <a:extLst>
                <a:ext uri="{FF2B5EF4-FFF2-40B4-BE49-F238E27FC236}">
                  <a16:creationId xmlns:a16="http://schemas.microsoft.com/office/drawing/2014/main" id="{059F5528-9ABA-5DB8-4A9C-41A3BC313412}"/>
                </a:ext>
              </a:extLst>
            </p:cNvPr>
            <p:cNvGrpSpPr/>
            <p:nvPr/>
          </p:nvGrpSpPr>
          <p:grpSpPr>
            <a:xfrm>
              <a:off x="6301739" y="1847809"/>
              <a:ext cx="3652860" cy="211419"/>
              <a:chOff x="6301739" y="1847809"/>
              <a:chExt cx="3652860" cy="211419"/>
            </a:xfrm>
            <a:grpFill/>
          </p:grpSpPr>
          <p:grpSp>
            <p:nvGrpSpPr>
              <p:cNvPr id="91" name="Graphique 18">
                <a:extLst>
                  <a:ext uri="{FF2B5EF4-FFF2-40B4-BE49-F238E27FC236}">
                    <a16:creationId xmlns:a16="http://schemas.microsoft.com/office/drawing/2014/main" id="{4FE7FD0C-6E29-6C0F-5EFD-23166DF0A9BE}"/>
                  </a:ext>
                </a:extLst>
              </p:cNvPr>
              <p:cNvGrpSpPr/>
              <p:nvPr/>
            </p:nvGrpSpPr>
            <p:grpSpPr>
              <a:xfrm>
                <a:off x="6301739" y="1847809"/>
                <a:ext cx="3511913" cy="211419"/>
                <a:chOff x="6301739" y="1847809"/>
                <a:chExt cx="3511913" cy="211419"/>
              </a:xfrm>
              <a:grpFill/>
            </p:grpSpPr>
            <p:sp>
              <p:nvSpPr>
                <p:cNvPr id="95" name="Forme libre : forme 94">
                  <a:extLst>
                    <a:ext uri="{FF2B5EF4-FFF2-40B4-BE49-F238E27FC236}">
                      <a16:creationId xmlns:a16="http://schemas.microsoft.com/office/drawing/2014/main" id="{2904A05B-AC64-DF3B-B921-94C3A0BA7781}"/>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6" name="Forme libre : forme 95">
                  <a:extLst>
                    <a:ext uri="{FF2B5EF4-FFF2-40B4-BE49-F238E27FC236}">
                      <a16:creationId xmlns:a16="http://schemas.microsoft.com/office/drawing/2014/main" id="{D06871DF-5682-0F7C-2700-217B4F3A3D0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7" name="Forme libre : forme 96">
                  <a:extLst>
                    <a:ext uri="{FF2B5EF4-FFF2-40B4-BE49-F238E27FC236}">
                      <a16:creationId xmlns:a16="http://schemas.microsoft.com/office/drawing/2014/main" id="{D01FD1AC-7362-4A83-4191-1174C24EED99}"/>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8" name="Forme libre : forme 97">
                  <a:extLst>
                    <a:ext uri="{FF2B5EF4-FFF2-40B4-BE49-F238E27FC236}">
                      <a16:creationId xmlns:a16="http://schemas.microsoft.com/office/drawing/2014/main" id="{F3580465-8040-A907-FF17-ADF3A59684B4}"/>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9" name="Forme libre : forme 98">
                  <a:extLst>
                    <a:ext uri="{FF2B5EF4-FFF2-40B4-BE49-F238E27FC236}">
                      <a16:creationId xmlns:a16="http://schemas.microsoft.com/office/drawing/2014/main" id="{B2C052F9-E4F4-293B-69DF-13550742FE05}"/>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0" name="Forme libre : forme 99">
                  <a:extLst>
                    <a:ext uri="{FF2B5EF4-FFF2-40B4-BE49-F238E27FC236}">
                      <a16:creationId xmlns:a16="http://schemas.microsoft.com/office/drawing/2014/main" id="{B9E582EF-319F-2D50-F930-BEE87CFDE5A0}"/>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1" name="Forme libre : forme 100">
                  <a:extLst>
                    <a:ext uri="{FF2B5EF4-FFF2-40B4-BE49-F238E27FC236}">
                      <a16:creationId xmlns:a16="http://schemas.microsoft.com/office/drawing/2014/main" id="{FCC940C2-E108-5B43-BA6E-56DD1B955685}"/>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2" name="Forme libre : forme 101">
                  <a:extLst>
                    <a:ext uri="{FF2B5EF4-FFF2-40B4-BE49-F238E27FC236}">
                      <a16:creationId xmlns:a16="http://schemas.microsoft.com/office/drawing/2014/main" id="{CC2EDAB1-26BB-6BA0-2E9C-2B7A7BB6723F}"/>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3" name="Forme libre : forme 102">
                  <a:extLst>
                    <a:ext uri="{FF2B5EF4-FFF2-40B4-BE49-F238E27FC236}">
                      <a16:creationId xmlns:a16="http://schemas.microsoft.com/office/drawing/2014/main" id="{5DB2664E-EFAF-F9CF-01A8-8E41E83B4537}"/>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4" name="Forme libre : forme 103">
                  <a:extLst>
                    <a:ext uri="{FF2B5EF4-FFF2-40B4-BE49-F238E27FC236}">
                      <a16:creationId xmlns:a16="http://schemas.microsoft.com/office/drawing/2014/main" id="{6FA397B7-2279-11D3-76F3-D76590970FC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5" name="Forme libre : forme 104">
                  <a:extLst>
                    <a:ext uri="{FF2B5EF4-FFF2-40B4-BE49-F238E27FC236}">
                      <a16:creationId xmlns:a16="http://schemas.microsoft.com/office/drawing/2014/main" id="{D42816E9-19E2-1D14-03B2-3B9F6372CD8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6" name="Forme libre : forme 105">
                  <a:extLst>
                    <a:ext uri="{FF2B5EF4-FFF2-40B4-BE49-F238E27FC236}">
                      <a16:creationId xmlns:a16="http://schemas.microsoft.com/office/drawing/2014/main" id="{1EE9000C-6FED-B070-3BDE-63D281F1F65E}"/>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7" name="Forme libre : forme 106">
                  <a:extLst>
                    <a:ext uri="{FF2B5EF4-FFF2-40B4-BE49-F238E27FC236}">
                      <a16:creationId xmlns:a16="http://schemas.microsoft.com/office/drawing/2014/main" id="{A0ED174F-CD2C-EF2E-371F-AFB5E7446E00}"/>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8" name="Forme libre : forme 107">
                  <a:extLst>
                    <a:ext uri="{FF2B5EF4-FFF2-40B4-BE49-F238E27FC236}">
                      <a16:creationId xmlns:a16="http://schemas.microsoft.com/office/drawing/2014/main" id="{2978537E-3F52-FD88-40D1-2F710B9D06F1}"/>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9" name="Forme libre : forme 108">
                  <a:extLst>
                    <a:ext uri="{FF2B5EF4-FFF2-40B4-BE49-F238E27FC236}">
                      <a16:creationId xmlns:a16="http://schemas.microsoft.com/office/drawing/2014/main" id="{E63D8200-C020-1FBE-44C5-E165A898E108}"/>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0" name="Forme libre : forme 109">
                  <a:extLst>
                    <a:ext uri="{FF2B5EF4-FFF2-40B4-BE49-F238E27FC236}">
                      <a16:creationId xmlns:a16="http://schemas.microsoft.com/office/drawing/2014/main" id="{9F7CCADC-3EEA-4719-359A-33B16B48A9AD}"/>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1" name="Forme libre : forme 110">
                  <a:extLst>
                    <a:ext uri="{FF2B5EF4-FFF2-40B4-BE49-F238E27FC236}">
                      <a16:creationId xmlns:a16="http://schemas.microsoft.com/office/drawing/2014/main" id="{63E46602-CB66-1A60-C7EE-70CFB92F5A4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92" name="Graphique 18">
                <a:extLst>
                  <a:ext uri="{FF2B5EF4-FFF2-40B4-BE49-F238E27FC236}">
                    <a16:creationId xmlns:a16="http://schemas.microsoft.com/office/drawing/2014/main" id="{3AD7472B-8273-FF37-4AA6-DC8C8CFD1CF7}"/>
                  </a:ext>
                </a:extLst>
              </p:cNvPr>
              <p:cNvGrpSpPr/>
              <p:nvPr/>
            </p:nvGrpSpPr>
            <p:grpSpPr>
              <a:xfrm>
                <a:off x="9852805" y="1847809"/>
                <a:ext cx="101794" cy="50897"/>
                <a:chOff x="9852805" y="1847809"/>
                <a:chExt cx="101794" cy="50897"/>
              </a:xfrm>
              <a:grpFill/>
            </p:grpSpPr>
            <p:sp>
              <p:nvSpPr>
                <p:cNvPr id="93" name="Forme libre : forme 92">
                  <a:extLst>
                    <a:ext uri="{FF2B5EF4-FFF2-40B4-BE49-F238E27FC236}">
                      <a16:creationId xmlns:a16="http://schemas.microsoft.com/office/drawing/2014/main" id="{D96AD47D-12CC-2820-544A-158D24AC8D10}"/>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4" name="Forme libre : forme 93">
                  <a:extLst>
                    <a:ext uri="{FF2B5EF4-FFF2-40B4-BE49-F238E27FC236}">
                      <a16:creationId xmlns:a16="http://schemas.microsoft.com/office/drawing/2014/main" id="{54C75540-7DEC-CE20-BF3E-2E70516DAD42}"/>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84" name="Graphique 18">
              <a:extLst>
                <a:ext uri="{FF2B5EF4-FFF2-40B4-BE49-F238E27FC236}">
                  <a16:creationId xmlns:a16="http://schemas.microsoft.com/office/drawing/2014/main" id="{2BE0E448-349C-EF5D-D305-087E6B31CF63}"/>
                </a:ext>
              </a:extLst>
            </p:cNvPr>
            <p:cNvGrpSpPr/>
            <p:nvPr/>
          </p:nvGrpSpPr>
          <p:grpSpPr>
            <a:xfrm>
              <a:off x="8956229" y="919912"/>
              <a:ext cx="2713217" cy="677325"/>
              <a:chOff x="8956229" y="919912"/>
              <a:chExt cx="2713217" cy="677325"/>
            </a:xfrm>
            <a:grpFill/>
          </p:grpSpPr>
          <p:sp>
            <p:nvSpPr>
              <p:cNvPr id="85" name="Forme libre : forme 84">
                <a:extLst>
                  <a:ext uri="{FF2B5EF4-FFF2-40B4-BE49-F238E27FC236}">
                    <a16:creationId xmlns:a16="http://schemas.microsoft.com/office/drawing/2014/main" id="{64FA49B3-1D77-74F4-2A34-B1876AFF2354}"/>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6" name="Forme libre : forme 85">
                <a:extLst>
                  <a:ext uri="{FF2B5EF4-FFF2-40B4-BE49-F238E27FC236}">
                    <a16:creationId xmlns:a16="http://schemas.microsoft.com/office/drawing/2014/main" id="{302851E5-1BD2-7BEF-4AE9-F5613448140F}"/>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7" name="Forme libre : forme 86">
                <a:extLst>
                  <a:ext uri="{FF2B5EF4-FFF2-40B4-BE49-F238E27FC236}">
                    <a16:creationId xmlns:a16="http://schemas.microsoft.com/office/drawing/2014/main" id="{6185FCED-0B4E-5094-9E22-1D18564AC92E}"/>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8" name="Forme libre : forme 87">
                <a:extLst>
                  <a:ext uri="{FF2B5EF4-FFF2-40B4-BE49-F238E27FC236}">
                    <a16:creationId xmlns:a16="http://schemas.microsoft.com/office/drawing/2014/main" id="{C39135B7-9A10-CDD5-05E7-93ECFB8CD844}"/>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89" name="Forme libre : forme 88">
                <a:extLst>
                  <a:ext uri="{FF2B5EF4-FFF2-40B4-BE49-F238E27FC236}">
                    <a16:creationId xmlns:a16="http://schemas.microsoft.com/office/drawing/2014/main" id="{2CBB2A55-509A-EADB-1C2C-4196A2654772}"/>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0" name="Forme libre : forme 89">
                <a:extLst>
                  <a:ext uri="{FF2B5EF4-FFF2-40B4-BE49-F238E27FC236}">
                    <a16:creationId xmlns:a16="http://schemas.microsoft.com/office/drawing/2014/main" id="{AEAA6E3C-C559-5C60-DC07-3794A80FBED4}"/>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spTree>
    <p:extLst>
      <p:ext uri="{BB962C8B-B14F-4D97-AF65-F5344CB8AC3E}">
        <p14:creationId xmlns:p14="http://schemas.microsoft.com/office/powerpoint/2010/main" val="95068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 name="Espace réservé du titre 1">
            <a:extLst>
              <a:ext uri="{FF2B5EF4-FFF2-40B4-BE49-F238E27FC236}">
                <a16:creationId xmlns:a16="http://schemas.microsoft.com/office/drawing/2014/main" id="{7AC5ECEB-4806-43A0-8A9D-3D6187577F1D}"/>
              </a:ext>
            </a:extLst>
          </p:cNvPr>
          <p:cNvSpPr>
            <a:spLocks noGrp="1"/>
          </p:cNvSpPr>
          <p:nvPr>
            <p:ph type="title"/>
          </p:nvPr>
        </p:nvSpPr>
        <p:spPr>
          <a:xfrm>
            <a:off x="662414" y="645077"/>
            <a:ext cx="9923775" cy="408532"/>
          </a:xfrm>
          <a:prstGeom prst="rect">
            <a:avLst/>
          </a:prstGeom>
        </p:spPr>
        <p:txBody>
          <a:bodyPr vert="horz" lIns="0" tIns="0" rIns="0" bIns="0" rtlCol="0" anchor="t">
            <a:noAutofit/>
          </a:bodyPr>
          <a:lstStyle/>
          <a:p>
            <a:r>
              <a:rPr lang="fr-FR" dirty="0"/>
              <a:t>Titre de la slide </a:t>
            </a:r>
          </a:p>
        </p:txBody>
      </p:sp>
      <p:pic>
        <p:nvPicPr>
          <p:cNvPr id="46" name="Image 45">
            <a:extLst>
              <a:ext uri="{FF2B5EF4-FFF2-40B4-BE49-F238E27FC236}">
                <a16:creationId xmlns:a16="http://schemas.microsoft.com/office/drawing/2014/main" id="{0C717A33-0FEA-A211-DEB6-541C23F837FA}"/>
              </a:ext>
            </a:extLst>
          </p:cNvPr>
          <p:cNvPicPr>
            <a:picLocks noChangeAspect="1"/>
          </p:cNvPicPr>
          <p:nvPr userDrawn="1"/>
        </p:nvPicPr>
        <p:blipFill>
          <a:blip r:embed="rId66"/>
          <a:stretch>
            <a:fillRect/>
          </a:stretch>
        </p:blipFill>
        <p:spPr>
          <a:xfrm>
            <a:off x="10454930" y="172112"/>
            <a:ext cx="1572229" cy="431005"/>
          </a:xfrm>
          <a:prstGeom prst="rect">
            <a:avLst/>
          </a:prstGeom>
        </p:spPr>
      </p:pic>
      <p:sp>
        <p:nvSpPr>
          <p:cNvPr id="47" name="Espace réservé du texte 1">
            <a:extLst>
              <a:ext uri="{FF2B5EF4-FFF2-40B4-BE49-F238E27FC236}">
                <a16:creationId xmlns:a16="http://schemas.microsoft.com/office/drawing/2014/main" id="{CB8B76A7-ACF0-DEC4-C138-9777B3E91C6C}"/>
              </a:ext>
            </a:extLst>
          </p:cNvPr>
          <p:cNvSpPr>
            <a:spLocks noGrp="1"/>
          </p:cNvSpPr>
          <p:nvPr>
            <p:ph type="body" idx="1"/>
          </p:nvPr>
        </p:nvSpPr>
        <p:spPr>
          <a:xfrm>
            <a:off x="657225" y="1495881"/>
            <a:ext cx="10874375" cy="4701719"/>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594755952"/>
      </p:ext>
    </p:extLst>
  </p:cSld>
  <p:clrMap bg1="lt1" tx1="dk1" bg2="lt2" tx2="dk2" accent1="accent1" accent2="accent2" accent3="accent3" accent4="accent4" accent5="accent5" accent6="accent6" hlink="hlink" folHlink="folHlink"/>
  <p:sldLayoutIdLst>
    <p:sldLayoutId id="2147483685" r:id="rId1"/>
    <p:sldLayoutId id="2147483716" r:id="rId2"/>
    <p:sldLayoutId id="2147483717" r:id="rId3"/>
    <p:sldLayoutId id="2147483719" r:id="rId4"/>
    <p:sldLayoutId id="2147483720" r:id="rId5"/>
    <p:sldLayoutId id="2147483768" r:id="rId6"/>
    <p:sldLayoutId id="2147483769" r:id="rId7"/>
    <p:sldLayoutId id="2147483687" r:id="rId8"/>
    <p:sldLayoutId id="2147483688" r:id="rId9"/>
    <p:sldLayoutId id="2147483689" r:id="rId10"/>
    <p:sldLayoutId id="2147483715" r:id="rId11"/>
    <p:sldLayoutId id="2147483686"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747" r:id="rId21"/>
    <p:sldLayoutId id="2147483770" r:id="rId22"/>
    <p:sldLayoutId id="2147483749" r:id="rId23"/>
    <p:sldLayoutId id="2147483698" r:id="rId24"/>
    <p:sldLayoutId id="2147483748" r:id="rId25"/>
    <p:sldLayoutId id="2147483750" r:id="rId26"/>
    <p:sldLayoutId id="2147483699" r:id="rId27"/>
    <p:sldLayoutId id="2147483700" r:id="rId28"/>
    <p:sldLayoutId id="2147483701" r:id="rId29"/>
    <p:sldLayoutId id="2147483702" r:id="rId30"/>
    <p:sldLayoutId id="2147483703" r:id="rId31"/>
    <p:sldLayoutId id="2147483704" r:id="rId32"/>
    <p:sldLayoutId id="2147483751" r:id="rId33"/>
    <p:sldLayoutId id="2147483752" r:id="rId34"/>
    <p:sldLayoutId id="2147483753" r:id="rId35"/>
    <p:sldLayoutId id="2147483705" r:id="rId36"/>
    <p:sldLayoutId id="2147483754" r:id="rId37"/>
    <p:sldLayoutId id="2147483755" r:id="rId38"/>
    <p:sldLayoutId id="2147483706" r:id="rId39"/>
    <p:sldLayoutId id="2147483756" r:id="rId40"/>
    <p:sldLayoutId id="2147483757" r:id="rId41"/>
    <p:sldLayoutId id="2147483708" r:id="rId42"/>
    <p:sldLayoutId id="2147483758" r:id="rId43"/>
    <p:sldLayoutId id="2147483759" r:id="rId44"/>
    <p:sldLayoutId id="2147483709" r:id="rId45"/>
    <p:sldLayoutId id="2147483718" r:id="rId46"/>
    <p:sldLayoutId id="2147483710" r:id="rId47"/>
    <p:sldLayoutId id="2147483760" r:id="rId48"/>
    <p:sldLayoutId id="2147483761" r:id="rId49"/>
    <p:sldLayoutId id="2147483711" r:id="rId50"/>
    <p:sldLayoutId id="2147483763" r:id="rId51"/>
    <p:sldLayoutId id="2147483765" r:id="rId52"/>
    <p:sldLayoutId id="2147483712" r:id="rId53"/>
    <p:sldLayoutId id="2147483766" r:id="rId54"/>
    <p:sldLayoutId id="2147483767" r:id="rId55"/>
    <p:sldLayoutId id="2147483734" r:id="rId56"/>
    <p:sldLayoutId id="2147483735" r:id="rId57"/>
    <p:sldLayoutId id="2147483738" r:id="rId58"/>
    <p:sldLayoutId id="2147483739" r:id="rId59"/>
    <p:sldLayoutId id="2147483740" r:id="rId60"/>
    <p:sldLayoutId id="2147483741" r:id="rId61"/>
    <p:sldLayoutId id="2147483742" r:id="rId62"/>
    <p:sldLayoutId id="2147483743" r:id="rId63"/>
    <p:sldLayoutId id="2147483744"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a:solidFill>
            <a:srgbClr val="262626"/>
          </a:solidFill>
          <a:latin typeface="Avenir LT Std 55 Roman" panose="020B0703020203020204" pitchFamily="34" charset="0"/>
          <a:ea typeface="+mj-ea"/>
          <a:cs typeface="+mj-cs"/>
        </a:defRPr>
      </a:lvl1pPr>
    </p:titleStyle>
    <p:body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sz="1800" kern="1200">
          <a:solidFill>
            <a:srgbClr val="7F7F7F"/>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rgbClr val="7F7F7F"/>
          </a:solidFill>
          <a:latin typeface="+mn-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rgbClr val="7F7F7F"/>
          </a:solidFill>
          <a:latin typeface="+mn-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n-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264" userDrawn="1">
          <p15:clr>
            <a:srgbClr val="F26B43"/>
          </p15:clr>
        </p15:guide>
        <p15:guide id="4" pos="414" userDrawn="1">
          <p15:clr>
            <a:srgbClr val="F26B43"/>
          </p15:clr>
        </p15:guide>
        <p15:guide id="5" orient="horz" pos="3904" userDrawn="1">
          <p15:clr>
            <a:srgbClr val="F26B43"/>
          </p15:clr>
        </p15:guide>
        <p15:guide id="6" orient="horz" pos="41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developers.arcgis.com/python/"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arcgis.com/rest/" TargetMode="External"/><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Layout" Target="../diagrams/layout1.xml"/><Relationship Id="rId11" Type="http://schemas.openxmlformats.org/officeDocument/2006/relationships/image" Target="../media/image11.png"/><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image" Target="../media/image9.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developers.arcgis.com/javascrip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UpDiag">
          <a:fgClr>
            <a:schemeClr val="accent3"/>
          </a:fgClr>
          <a:bgClr>
            <a:schemeClr val="bg1"/>
          </a:bgClr>
        </a:pattFill>
        <a:effectLst/>
      </p:bgPr>
    </p:bg>
    <p:spTree>
      <p:nvGrpSpPr>
        <p:cNvPr id="1" name=""/>
        <p:cNvGrpSpPr/>
        <p:nvPr/>
      </p:nvGrpSpPr>
      <p:grpSpPr>
        <a:xfrm>
          <a:off x="0" y="0"/>
          <a:ext cx="0" cy="0"/>
          <a:chOff x="0" y="0"/>
          <a:chExt cx="0" cy="0"/>
        </a:xfrm>
      </p:grpSpPr>
      <p:sp>
        <p:nvSpPr>
          <p:cNvPr id="8" name="Espace réservé du texte 2">
            <a:extLst>
              <a:ext uri="{FF2B5EF4-FFF2-40B4-BE49-F238E27FC236}">
                <a16:creationId xmlns:a16="http://schemas.microsoft.com/office/drawing/2014/main" id="{1553A6EF-D476-B813-9AA1-8FAE8D3F1334}"/>
              </a:ext>
            </a:extLst>
          </p:cNvPr>
          <p:cNvSpPr>
            <a:spLocks noGrp="1"/>
          </p:cNvSpPr>
          <p:nvPr>
            <p:ph type="body" sz="quarter" idx="10"/>
          </p:nvPr>
        </p:nvSpPr>
        <p:spPr>
          <a:xfrm>
            <a:off x="1361830" y="5113105"/>
            <a:ext cx="1749031" cy="388267"/>
          </a:xfrm>
        </p:spPr>
        <p:txBody>
          <a:bodyPr/>
          <a:lstStyle/>
          <a:p>
            <a:r>
              <a:rPr lang="fr-FR"/>
              <a:t>10.10.2022</a:t>
            </a:r>
            <a:endParaRPr lang="fr-FR" dirty="0"/>
          </a:p>
        </p:txBody>
      </p:sp>
      <p:sp>
        <p:nvSpPr>
          <p:cNvPr id="9" name="Titre 1">
            <a:extLst>
              <a:ext uri="{FF2B5EF4-FFF2-40B4-BE49-F238E27FC236}">
                <a16:creationId xmlns:a16="http://schemas.microsoft.com/office/drawing/2014/main" id="{A3D17E11-E898-CE69-53FE-3267E838702D}"/>
              </a:ext>
            </a:extLst>
          </p:cNvPr>
          <p:cNvSpPr>
            <a:spLocks noGrp="1"/>
          </p:cNvSpPr>
          <p:nvPr>
            <p:ph type="title"/>
          </p:nvPr>
        </p:nvSpPr>
        <p:spPr>
          <a:xfrm>
            <a:off x="1350679" y="2641515"/>
            <a:ext cx="10180921" cy="850857"/>
          </a:xfrm>
        </p:spPr>
        <p:txBody>
          <a:bodyPr/>
          <a:lstStyle/>
          <a:p>
            <a:r>
              <a:rPr lang="fr-FR"/>
              <a:t>Développer avec ArcGIS</a:t>
            </a:r>
            <a:endParaRPr lang="fr-FR" dirty="0"/>
          </a:p>
        </p:txBody>
      </p:sp>
      <p:sp>
        <p:nvSpPr>
          <p:cNvPr id="10" name="Espace réservé du texte 5">
            <a:extLst>
              <a:ext uri="{FF2B5EF4-FFF2-40B4-BE49-F238E27FC236}">
                <a16:creationId xmlns:a16="http://schemas.microsoft.com/office/drawing/2014/main" id="{4BD2F774-480F-68AC-66FB-7C8B32E16D2B}"/>
              </a:ext>
            </a:extLst>
          </p:cNvPr>
          <p:cNvSpPr txBox="1">
            <a:spLocks/>
          </p:cNvSpPr>
          <p:nvPr/>
        </p:nvSpPr>
        <p:spPr>
          <a:xfrm>
            <a:off x="1350680" y="3582783"/>
            <a:ext cx="6274460" cy="663054"/>
          </a:xfrm>
          <a:prstGeom prst="rect">
            <a:avLst/>
          </a:prstGeom>
        </p:spPr>
        <p:txBody>
          <a:bodyPr/>
          <a:lst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sz="1800" kern="1200">
                <a:solidFill>
                  <a:srgbClr val="7F7F7F"/>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rgbClr val="7F7F7F"/>
                </a:solidFill>
                <a:latin typeface="+mn-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rgbClr val="7F7F7F"/>
                </a:solidFill>
                <a:latin typeface="+mn-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n-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chemeClr val="tx1"/>
                </a:solidFill>
              </a:rPr>
              <a:t>Atelier technique – Pauline Louis et Frédéric Walter</a:t>
            </a:r>
            <a:endParaRPr lang="fr-FR" dirty="0">
              <a:solidFill>
                <a:schemeClr val="tx1"/>
              </a:solidFill>
            </a:endParaRPr>
          </a:p>
        </p:txBody>
      </p:sp>
    </p:spTree>
    <p:extLst>
      <p:ext uri="{BB962C8B-B14F-4D97-AF65-F5344CB8AC3E}">
        <p14:creationId xmlns:p14="http://schemas.microsoft.com/office/powerpoint/2010/main" val="181441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C3BF3E-92DD-2C05-CE86-D622B36DF6F4}"/>
              </a:ext>
            </a:extLst>
          </p:cNvPr>
          <p:cNvSpPr>
            <a:spLocks noGrp="1"/>
          </p:cNvSpPr>
          <p:nvPr>
            <p:ph type="title"/>
          </p:nvPr>
        </p:nvSpPr>
        <p:spPr/>
        <p:txBody>
          <a:bodyPr/>
          <a:lstStyle/>
          <a:p>
            <a:r>
              <a:rPr lang="fr-FR" dirty="0"/>
              <a:t>ArcGIS API for JavaScript</a:t>
            </a:r>
          </a:p>
        </p:txBody>
      </p:sp>
      <p:pic>
        <p:nvPicPr>
          <p:cNvPr id="5" name="Image 4">
            <a:extLst>
              <a:ext uri="{FF2B5EF4-FFF2-40B4-BE49-F238E27FC236}">
                <a16:creationId xmlns:a16="http://schemas.microsoft.com/office/drawing/2014/main" id="{45ECA354-95A8-A1CF-D69A-042B329D3D54}"/>
              </a:ext>
            </a:extLst>
          </p:cNvPr>
          <p:cNvPicPr>
            <a:picLocks noChangeAspect="1"/>
          </p:cNvPicPr>
          <p:nvPr/>
        </p:nvPicPr>
        <p:blipFill>
          <a:blip r:embed="rId2">
            <a:alphaModFix amt="50000"/>
            <a:duotone>
              <a:schemeClr val="accent3">
                <a:shade val="45000"/>
                <a:satMod val="135000"/>
              </a:schemeClr>
              <a:prstClr val="white"/>
            </a:duotone>
          </a:blip>
          <a:stretch>
            <a:fillRect/>
          </a:stretch>
        </p:blipFill>
        <p:spPr>
          <a:xfrm>
            <a:off x="4445001" y="479950"/>
            <a:ext cx="556725" cy="556725"/>
          </a:xfrm>
          <a:prstGeom prst="rect">
            <a:avLst/>
          </a:prstGeom>
        </p:spPr>
      </p:pic>
      <p:grpSp>
        <p:nvGrpSpPr>
          <p:cNvPr id="6" name="Groupe 5">
            <a:extLst>
              <a:ext uri="{FF2B5EF4-FFF2-40B4-BE49-F238E27FC236}">
                <a16:creationId xmlns:a16="http://schemas.microsoft.com/office/drawing/2014/main" id="{D6029653-88B3-20BE-1824-7D593CBF30E3}"/>
              </a:ext>
            </a:extLst>
          </p:cNvPr>
          <p:cNvGrpSpPr/>
          <p:nvPr/>
        </p:nvGrpSpPr>
        <p:grpSpPr>
          <a:xfrm>
            <a:off x="847724" y="6316685"/>
            <a:ext cx="10496552" cy="587056"/>
            <a:chOff x="847724" y="5573735"/>
            <a:chExt cx="10496552" cy="587056"/>
          </a:xfrm>
        </p:grpSpPr>
        <p:pic>
          <p:nvPicPr>
            <p:cNvPr id="7" name="Image 6">
              <a:extLst>
                <a:ext uri="{FF2B5EF4-FFF2-40B4-BE49-F238E27FC236}">
                  <a16:creationId xmlns:a16="http://schemas.microsoft.com/office/drawing/2014/main" id="{F8FB46CF-EE35-741B-CE3B-C05DB8654E77}"/>
                </a:ext>
              </a:extLst>
            </p:cNvPr>
            <p:cNvPicPr>
              <a:picLocks noChangeAspect="1"/>
            </p:cNvPicPr>
            <p:nvPr/>
          </p:nvPicPr>
          <p:blipFill>
            <a:blip r:embed="rId3">
              <a:alphaModFix amt="85000"/>
              <a:duotone>
                <a:schemeClr val="accent3">
                  <a:shade val="45000"/>
                  <a:satMod val="135000"/>
                </a:schemeClr>
                <a:prstClr val="white"/>
              </a:duotone>
            </a:blip>
            <a:stretch>
              <a:fillRect/>
            </a:stretch>
          </p:blipFill>
          <p:spPr>
            <a:xfrm>
              <a:off x="847724" y="5573735"/>
              <a:ext cx="481439" cy="481439"/>
            </a:xfrm>
            <a:prstGeom prst="rect">
              <a:avLst/>
            </a:prstGeom>
          </p:spPr>
        </p:pic>
        <p:sp>
          <p:nvSpPr>
            <p:cNvPr id="8" name="Espace réservé du texte 16">
              <a:extLst>
                <a:ext uri="{FF2B5EF4-FFF2-40B4-BE49-F238E27FC236}">
                  <a16:creationId xmlns:a16="http://schemas.microsoft.com/office/drawing/2014/main" id="{171B7297-8680-E63C-BD1C-9D44D7DDB272}"/>
                </a:ext>
              </a:extLst>
            </p:cNvPr>
            <p:cNvSpPr txBox="1">
              <a:spLocks/>
            </p:cNvSpPr>
            <p:nvPr/>
          </p:nvSpPr>
          <p:spPr>
            <a:xfrm>
              <a:off x="1440498" y="5662040"/>
              <a:ext cx="9903778" cy="498751"/>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venir Next LT Pro (Corps)"/>
                  <a:cs typeface="Courier New" panose="02070309020205020404" pitchFamily="49" charset="0"/>
                </a:rPr>
                <a:t>https://github.com/JapaLenos/SIG2022-Demos/tree/main/Developper_avec_ArcGIS/API_JS</a:t>
              </a:r>
            </a:p>
          </p:txBody>
        </p:sp>
      </p:grpSp>
      <p:sp>
        <p:nvSpPr>
          <p:cNvPr id="9" name="Espace réservé du texte 2">
            <a:extLst>
              <a:ext uri="{FF2B5EF4-FFF2-40B4-BE49-F238E27FC236}">
                <a16:creationId xmlns:a16="http://schemas.microsoft.com/office/drawing/2014/main" id="{F0479744-80B3-921E-2590-B5CEB4B9BD55}"/>
              </a:ext>
            </a:extLst>
          </p:cNvPr>
          <p:cNvSpPr>
            <a:spLocks noGrp="1"/>
          </p:cNvSpPr>
          <p:nvPr>
            <p:ph type="body" sz="quarter" idx="10"/>
          </p:nvPr>
        </p:nvSpPr>
        <p:spPr>
          <a:xfrm>
            <a:off x="1284851" y="1501601"/>
            <a:ext cx="9589524" cy="498751"/>
          </a:xfrm>
        </p:spPr>
        <p:txBody>
          <a:bodyPr/>
          <a:lstStyle/>
          <a:p>
            <a:r>
              <a:rPr lang="fr-FR" dirty="0"/>
              <a:t>Démo : Intégration d’une carte</a:t>
            </a:r>
          </a:p>
        </p:txBody>
      </p:sp>
      <p:pic>
        <p:nvPicPr>
          <p:cNvPr id="11" name="Image 10">
            <a:extLst>
              <a:ext uri="{FF2B5EF4-FFF2-40B4-BE49-F238E27FC236}">
                <a16:creationId xmlns:a16="http://schemas.microsoft.com/office/drawing/2014/main" id="{4584CFF2-854F-8A3B-E09C-0C6B74D5B7F2}"/>
              </a:ext>
            </a:extLst>
          </p:cNvPr>
          <p:cNvPicPr>
            <a:picLocks noChangeAspect="1"/>
          </p:cNvPicPr>
          <p:nvPr/>
        </p:nvPicPr>
        <p:blipFill>
          <a:blip r:embed="rId4"/>
          <a:stretch>
            <a:fillRect/>
          </a:stretch>
        </p:blipFill>
        <p:spPr>
          <a:xfrm>
            <a:off x="2004059" y="2142195"/>
            <a:ext cx="8054341" cy="3833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686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Les API Python ArcGIS</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04</a:t>
            </a:r>
          </a:p>
        </p:txBody>
      </p:sp>
      <p:grpSp>
        <p:nvGrpSpPr>
          <p:cNvPr id="2" name="Groupe 1">
            <a:extLst>
              <a:ext uri="{FF2B5EF4-FFF2-40B4-BE49-F238E27FC236}">
                <a16:creationId xmlns:a16="http://schemas.microsoft.com/office/drawing/2014/main" id="{EF7C8EC2-F9D3-4F8D-84F5-59EC97B923F9}"/>
              </a:ext>
            </a:extLst>
          </p:cNvPr>
          <p:cNvGrpSpPr/>
          <p:nvPr/>
        </p:nvGrpSpPr>
        <p:grpSpPr>
          <a:xfrm>
            <a:off x="262328" y="6213102"/>
            <a:ext cx="6733779" cy="2802304"/>
            <a:chOff x="262328" y="6213102"/>
            <a:chExt cx="6733779" cy="2802304"/>
          </a:xfrm>
        </p:grpSpPr>
        <p:pic>
          <p:nvPicPr>
            <p:cNvPr id="3" name="Image 2" descr="Une image contenant texte, carte de visite, graphiques vectoriels&#10;&#10;Description générée automatiquement">
              <a:extLst>
                <a:ext uri="{FF2B5EF4-FFF2-40B4-BE49-F238E27FC236}">
                  <a16:creationId xmlns:a16="http://schemas.microsoft.com/office/drawing/2014/main" id="{BC084469-214B-8BE2-908C-788B8ECF37C0}"/>
                </a:ext>
              </a:extLst>
            </p:cNvPr>
            <p:cNvPicPr>
              <a:picLocks noChangeAspect="1"/>
            </p:cNvPicPr>
            <p:nvPr/>
          </p:nvPicPr>
          <p:blipFill>
            <a:blip r:embed="rId3">
              <a:duotone>
                <a:schemeClr val="accent3">
                  <a:shade val="45000"/>
                  <a:satMod val="135000"/>
                </a:schemeClr>
                <a:prstClr val="white"/>
              </a:duotone>
            </a:blip>
            <a:stretch>
              <a:fillRect/>
            </a:stretch>
          </p:blipFill>
          <p:spPr>
            <a:xfrm>
              <a:off x="262328" y="6213102"/>
              <a:ext cx="800172" cy="533981"/>
            </a:xfrm>
            <a:prstGeom prst="rect">
              <a:avLst/>
            </a:prstGeom>
          </p:spPr>
        </p:pic>
        <p:sp>
          <p:nvSpPr>
            <p:cNvPr id="4" name="Espace réservé du texte 16">
              <a:extLst>
                <a:ext uri="{FF2B5EF4-FFF2-40B4-BE49-F238E27FC236}">
                  <a16:creationId xmlns:a16="http://schemas.microsoft.com/office/drawing/2014/main" id="{EB783247-4019-3E5B-CB62-C6A9AFF3F975}"/>
                </a:ext>
              </a:extLst>
            </p:cNvPr>
            <p:cNvSpPr txBox="1">
              <a:spLocks/>
            </p:cNvSpPr>
            <p:nvPr/>
          </p:nvSpPr>
          <p:spPr>
            <a:xfrm>
              <a:off x="1115673" y="6309740"/>
              <a:ext cx="5880434" cy="2705666"/>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venir Next LT Pro (Corps)"/>
                  <a:cs typeface="Courier New" panose="02070309020205020404" pitchFamily="49" charset="0"/>
                  <a:hlinkClick r:id="rId4">
                    <a:extLst>
                      <a:ext uri="{A12FA001-AC4F-418D-AE19-62706E023703}">
                        <ahyp:hlinkClr xmlns:ahyp="http://schemas.microsoft.com/office/drawing/2018/hyperlinkcolor" val="tx"/>
                      </a:ext>
                    </a:extLst>
                  </a:hlinkClick>
                </a:rPr>
                <a:t>https://developers.arcgis.com/python/</a:t>
              </a:r>
              <a:endParaRPr lang="en-US" sz="1600" dirty="0">
                <a:latin typeface="Avenir Next LT Pro (Corps)"/>
                <a:cs typeface="Courier New" panose="02070309020205020404" pitchFamily="49" charset="0"/>
              </a:endParaRPr>
            </a:p>
          </p:txBody>
        </p:sp>
      </p:grpSp>
    </p:spTree>
    <p:extLst>
      <p:ext uri="{BB962C8B-B14F-4D97-AF65-F5344CB8AC3E}">
        <p14:creationId xmlns:p14="http://schemas.microsoft.com/office/powerpoint/2010/main" val="329677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Python dans ArcGIS</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1509307"/>
            <a:ext cx="9589524" cy="498751"/>
          </a:xfrm>
        </p:spPr>
        <p:txBody>
          <a:bodyPr>
            <a:normAutofit/>
          </a:bodyPr>
          <a:lstStyle/>
          <a:p>
            <a:pPr lvl="0"/>
            <a:r>
              <a:rPr lang="en-US" dirty="0"/>
              <a:t>Python </a:t>
            </a:r>
            <a:r>
              <a:rPr lang="en-US" dirty="0" err="1"/>
              <a:t>est</a:t>
            </a:r>
            <a:r>
              <a:rPr lang="en-US" dirty="0"/>
              <a:t> </a:t>
            </a:r>
            <a:r>
              <a:rPr lang="en-US" dirty="0" err="1"/>
              <a:t>partout</a:t>
            </a:r>
            <a:r>
              <a:rPr lang="en-US" dirty="0"/>
              <a:t> dans ArcGIS</a:t>
            </a:r>
          </a:p>
        </p:txBody>
      </p:sp>
      <p:grpSp>
        <p:nvGrpSpPr>
          <p:cNvPr id="67" name="Groupe 66">
            <a:extLst>
              <a:ext uri="{FF2B5EF4-FFF2-40B4-BE49-F238E27FC236}">
                <a16:creationId xmlns:a16="http://schemas.microsoft.com/office/drawing/2014/main" id="{44182492-31EC-DB03-3F38-B4288249FC20}"/>
              </a:ext>
            </a:extLst>
          </p:cNvPr>
          <p:cNvGrpSpPr/>
          <p:nvPr/>
        </p:nvGrpSpPr>
        <p:grpSpPr>
          <a:xfrm>
            <a:off x="1021977" y="2390330"/>
            <a:ext cx="10150844" cy="3514911"/>
            <a:chOff x="1021977" y="1975462"/>
            <a:chExt cx="10150844" cy="3514911"/>
          </a:xfrm>
        </p:grpSpPr>
        <p:sp>
          <p:nvSpPr>
            <p:cNvPr id="4" name="Rectangle 61">
              <a:extLst>
                <a:ext uri="{FF2B5EF4-FFF2-40B4-BE49-F238E27FC236}">
                  <a16:creationId xmlns:a16="http://schemas.microsoft.com/office/drawing/2014/main" id="{D662324B-1F91-FFD1-B1A4-47A186F72792}"/>
                </a:ext>
              </a:extLst>
            </p:cNvPr>
            <p:cNvSpPr>
              <a:spLocks noChangeAspect="1"/>
            </p:cNvSpPr>
            <p:nvPr/>
          </p:nvSpPr>
          <p:spPr bwMode="auto">
            <a:xfrm flipH="1">
              <a:off x="1021980" y="2400521"/>
              <a:ext cx="10150841" cy="365665"/>
            </a:xfrm>
            <a:custGeom>
              <a:avLst/>
              <a:gdLst/>
              <a:ahLst/>
              <a:cxnLst/>
              <a:rect l="l" t="t" r="r" b="b"/>
              <a:pathLst>
                <a:path w="3745311" h="91440">
                  <a:moveTo>
                    <a:pt x="3745311" y="0"/>
                  </a:moveTo>
                  <a:lnTo>
                    <a:pt x="0" y="0"/>
                  </a:lnTo>
                  <a:lnTo>
                    <a:pt x="0" y="91440"/>
                  </a:lnTo>
                  <a:lnTo>
                    <a:pt x="3745311" y="91440"/>
                  </a:lnTo>
                  <a:close/>
                </a:path>
              </a:pathLst>
            </a:custGeom>
            <a:gradFill>
              <a:gsLst>
                <a:gs pos="0">
                  <a:schemeClr val="accent3">
                    <a:alpha val="0"/>
                  </a:schemeClr>
                </a:gs>
                <a:gs pos="100000">
                  <a:srgbClr val="885DEB"/>
                </a:gs>
              </a:gsLst>
              <a:lin ang="0" scaled="0"/>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799" dirty="0">
                  <a:latin typeface="Avenir LT Std 55 Roman" panose="020B0703020203020204" charset="0"/>
                </a:rPr>
                <a:t>Enterprise</a:t>
              </a:r>
            </a:p>
          </p:txBody>
        </p:sp>
        <p:sp>
          <p:nvSpPr>
            <p:cNvPr id="5" name="Rectangle 61">
              <a:extLst>
                <a:ext uri="{FF2B5EF4-FFF2-40B4-BE49-F238E27FC236}">
                  <a16:creationId xmlns:a16="http://schemas.microsoft.com/office/drawing/2014/main" id="{DC9277D3-E5A8-8DC7-BEA6-4C9273006610}"/>
                </a:ext>
              </a:extLst>
            </p:cNvPr>
            <p:cNvSpPr>
              <a:spLocks noChangeAspect="1"/>
            </p:cNvSpPr>
            <p:nvPr/>
          </p:nvSpPr>
          <p:spPr bwMode="auto">
            <a:xfrm flipH="1">
              <a:off x="1021977" y="3609692"/>
              <a:ext cx="10150842" cy="365665"/>
            </a:xfrm>
            <a:custGeom>
              <a:avLst/>
              <a:gdLst/>
              <a:ahLst/>
              <a:cxnLst/>
              <a:rect l="l" t="t" r="r" b="b"/>
              <a:pathLst>
                <a:path w="3745311" h="91440">
                  <a:moveTo>
                    <a:pt x="3745311" y="0"/>
                  </a:moveTo>
                  <a:lnTo>
                    <a:pt x="0" y="0"/>
                  </a:lnTo>
                  <a:lnTo>
                    <a:pt x="0" y="91440"/>
                  </a:lnTo>
                  <a:lnTo>
                    <a:pt x="3745311" y="91440"/>
                  </a:lnTo>
                  <a:close/>
                </a:path>
              </a:pathLst>
            </a:custGeom>
            <a:gradFill>
              <a:gsLst>
                <a:gs pos="8000">
                  <a:srgbClr val="016EDC">
                    <a:alpha val="0"/>
                  </a:srgbClr>
                </a:gs>
                <a:gs pos="100000">
                  <a:srgbClr val="016EDC"/>
                </a:gs>
              </a:gsLst>
              <a:lin ang="0" scaled="0"/>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799" dirty="0">
                  <a:latin typeface="Avenir LT Std 55 Roman" panose="020B0703020203020204" charset="0"/>
                </a:rPr>
                <a:t>Desktop</a:t>
              </a:r>
            </a:p>
          </p:txBody>
        </p:sp>
        <p:sp>
          <p:nvSpPr>
            <p:cNvPr id="6" name="Rectangle 61">
              <a:extLst>
                <a:ext uri="{FF2B5EF4-FFF2-40B4-BE49-F238E27FC236}">
                  <a16:creationId xmlns:a16="http://schemas.microsoft.com/office/drawing/2014/main" id="{7A4D8CF5-069D-A9EA-9FC9-037A9F90D635}"/>
                </a:ext>
              </a:extLst>
            </p:cNvPr>
            <p:cNvSpPr>
              <a:spLocks noChangeAspect="1"/>
            </p:cNvSpPr>
            <p:nvPr/>
          </p:nvSpPr>
          <p:spPr bwMode="auto">
            <a:xfrm flipH="1">
              <a:off x="1021980" y="4818863"/>
              <a:ext cx="10150839" cy="365665"/>
            </a:xfrm>
            <a:custGeom>
              <a:avLst/>
              <a:gdLst/>
              <a:ahLst/>
              <a:cxnLst/>
              <a:rect l="l" t="t" r="r" b="b"/>
              <a:pathLst>
                <a:path w="3745311" h="91440">
                  <a:moveTo>
                    <a:pt x="3745311" y="0"/>
                  </a:moveTo>
                  <a:lnTo>
                    <a:pt x="0" y="0"/>
                  </a:lnTo>
                  <a:lnTo>
                    <a:pt x="0" y="91440"/>
                  </a:lnTo>
                  <a:lnTo>
                    <a:pt x="3745311" y="91440"/>
                  </a:lnTo>
                  <a:close/>
                </a:path>
              </a:pathLst>
            </a:custGeom>
            <a:gradFill>
              <a:gsLst>
                <a:gs pos="40000">
                  <a:schemeClr val="accent3">
                    <a:lumMod val="50000"/>
                    <a:alpha val="0"/>
                  </a:schemeClr>
                </a:gs>
                <a:gs pos="100000">
                  <a:srgbClr val="5763F9"/>
                </a:gs>
              </a:gsLst>
              <a:lin ang="3000000" scaled="0"/>
            </a:gradFill>
            <a:ln w="76200" cap="flat"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799" dirty="0">
                  <a:latin typeface="Avenir LT Std 55 Roman" panose="020B0703020203020204" charset="0"/>
                </a:rPr>
                <a:t>SaaS / PaaS / Runtime</a:t>
              </a:r>
            </a:p>
          </p:txBody>
        </p:sp>
        <p:grpSp>
          <p:nvGrpSpPr>
            <p:cNvPr id="7" name="Group 10">
              <a:extLst>
                <a:ext uri="{FF2B5EF4-FFF2-40B4-BE49-F238E27FC236}">
                  <a16:creationId xmlns:a16="http://schemas.microsoft.com/office/drawing/2014/main" id="{2815DF19-7A22-78FD-247A-F1C97AABFC68}"/>
                </a:ext>
              </a:extLst>
            </p:cNvPr>
            <p:cNvGrpSpPr/>
            <p:nvPr/>
          </p:nvGrpSpPr>
          <p:grpSpPr>
            <a:xfrm>
              <a:off x="2987667" y="2133088"/>
              <a:ext cx="906136" cy="978626"/>
              <a:chOff x="4502978" y="3371369"/>
              <a:chExt cx="457200" cy="493776"/>
            </a:xfrm>
          </p:grpSpPr>
          <p:sp useBgFill="1">
            <p:nvSpPr>
              <p:cNvPr id="8" name="Freeform 20">
                <a:extLst>
                  <a:ext uri="{FF2B5EF4-FFF2-40B4-BE49-F238E27FC236}">
                    <a16:creationId xmlns:a16="http://schemas.microsoft.com/office/drawing/2014/main" id="{71E2EDF8-47C6-4ACC-FEAE-193F48AA4B3A}"/>
                  </a:ext>
                </a:extLst>
              </p:cNvPr>
              <p:cNvSpPr>
                <a:spLocks/>
              </p:cNvSpPr>
              <p:nvPr/>
            </p:nvSpPr>
            <p:spPr bwMode="auto">
              <a:xfrm>
                <a:off x="4516409"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 name="Picture 12">
                <a:extLst>
                  <a:ext uri="{FF2B5EF4-FFF2-40B4-BE49-F238E27FC236}">
                    <a16:creationId xmlns:a16="http://schemas.microsoft.com/office/drawing/2014/main" id="{AA7D6AFA-5422-A716-1874-CA9177CA46E3}"/>
                  </a:ext>
                </a:extLst>
              </p:cNvPr>
              <p:cNvPicPr>
                <a:picLocks noChangeAspect="1"/>
              </p:cNvPicPr>
              <p:nvPr/>
            </p:nvPicPr>
            <p:blipFill>
              <a:blip r:embed="rId3"/>
              <a:stretch>
                <a:fillRect/>
              </a:stretch>
            </p:blipFill>
            <p:spPr>
              <a:xfrm>
                <a:off x="4502978" y="3389657"/>
                <a:ext cx="457200" cy="457200"/>
              </a:xfrm>
              <a:prstGeom prst="rect">
                <a:avLst/>
              </a:prstGeom>
              <a:ln>
                <a:noFill/>
              </a:ln>
            </p:spPr>
          </p:pic>
        </p:grpSp>
        <p:grpSp>
          <p:nvGrpSpPr>
            <p:cNvPr id="10" name="Group 13">
              <a:extLst>
                <a:ext uri="{FF2B5EF4-FFF2-40B4-BE49-F238E27FC236}">
                  <a16:creationId xmlns:a16="http://schemas.microsoft.com/office/drawing/2014/main" id="{FF7F45BF-0369-7D95-1F61-E72C4EAE5284}"/>
                </a:ext>
              </a:extLst>
            </p:cNvPr>
            <p:cNvGrpSpPr/>
            <p:nvPr/>
          </p:nvGrpSpPr>
          <p:grpSpPr>
            <a:xfrm>
              <a:off x="4309794" y="2133088"/>
              <a:ext cx="906136" cy="978626"/>
              <a:chOff x="1970833" y="3371369"/>
              <a:chExt cx="457200" cy="493776"/>
            </a:xfrm>
          </p:grpSpPr>
          <p:sp useBgFill="1">
            <p:nvSpPr>
              <p:cNvPr id="11" name="Freeform 20">
                <a:extLst>
                  <a:ext uri="{FF2B5EF4-FFF2-40B4-BE49-F238E27FC236}">
                    <a16:creationId xmlns:a16="http://schemas.microsoft.com/office/drawing/2014/main" id="{9906A67C-E0E6-6451-178E-41A0CAFE954D}"/>
                  </a:ext>
                </a:extLst>
              </p:cNvPr>
              <p:cNvSpPr>
                <a:spLocks/>
              </p:cNvSpPr>
              <p:nvPr/>
            </p:nvSpPr>
            <p:spPr bwMode="auto">
              <a:xfrm>
                <a:off x="1984264"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5">
                <a:extLst>
                  <a:ext uri="{FF2B5EF4-FFF2-40B4-BE49-F238E27FC236}">
                    <a16:creationId xmlns:a16="http://schemas.microsoft.com/office/drawing/2014/main" id="{E1D4F912-EC67-2B08-91FD-822280767B32}"/>
                  </a:ext>
                </a:extLst>
              </p:cNvPr>
              <p:cNvPicPr>
                <a:picLocks noChangeAspect="1"/>
              </p:cNvPicPr>
              <p:nvPr/>
            </p:nvPicPr>
            <p:blipFill>
              <a:blip r:embed="rId4"/>
              <a:stretch>
                <a:fillRect/>
              </a:stretch>
            </p:blipFill>
            <p:spPr>
              <a:xfrm>
                <a:off x="1970833" y="3389657"/>
                <a:ext cx="457200" cy="457200"/>
              </a:xfrm>
              <a:prstGeom prst="rect">
                <a:avLst/>
              </a:prstGeom>
              <a:ln>
                <a:noFill/>
              </a:ln>
            </p:spPr>
          </p:pic>
        </p:grpSp>
        <p:grpSp>
          <p:nvGrpSpPr>
            <p:cNvPr id="13" name="Group 16">
              <a:extLst>
                <a:ext uri="{FF2B5EF4-FFF2-40B4-BE49-F238E27FC236}">
                  <a16:creationId xmlns:a16="http://schemas.microsoft.com/office/drawing/2014/main" id="{6774170E-B1FC-E6A7-39E8-453A69E196F9}"/>
                </a:ext>
              </a:extLst>
            </p:cNvPr>
            <p:cNvGrpSpPr/>
            <p:nvPr/>
          </p:nvGrpSpPr>
          <p:grpSpPr>
            <a:xfrm>
              <a:off x="6954050" y="2133088"/>
              <a:ext cx="906136" cy="978626"/>
              <a:chOff x="5879910" y="5558245"/>
              <a:chExt cx="457200" cy="493776"/>
            </a:xfrm>
          </p:grpSpPr>
          <p:sp useBgFill="1">
            <p:nvSpPr>
              <p:cNvPr id="14" name="Freeform 20">
                <a:extLst>
                  <a:ext uri="{FF2B5EF4-FFF2-40B4-BE49-F238E27FC236}">
                    <a16:creationId xmlns:a16="http://schemas.microsoft.com/office/drawing/2014/main" id="{3F08E303-EDF2-8417-7A72-663F040F4C28}"/>
                  </a:ext>
                </a:extLst>
              </p:cNvPr>
              <p:cNvSpPr>
                <a:spLocks/>
              </p:cNvSpPr>
              <p:nvPr/>
            </p:nvSpPr>
            <p:spPr bwMode="auto">
              <a:xfrm>
                <a:off x="5893341" y="5558245"/>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8" name="Picture 18">
                <a:extLst>
                  <a:ext uri="{FF2B5EF4-FFF2-40B4-BE49-F238E27FC236}">
                    <a16:creationId xmlns:a16="http://schemas.microsoft.com/office/drawing/2014/main" id="{132DCECE-8A7E-B700-9E9C-6E68F2F467F2}"/>
                  </a:ext>
                </a:extLst>
              </p:cNvPr>
              <p:cNvPicPr>
                <a:picLocks noChangeAspect="1"/>
              </p:cNvPicPr>
              <p:nvPr/>
            </p:nvPicPr>
            <p:blipFill>
              <a:blip r:embed="rId5"/>
              <a:stretch>
                <a:fillRect/>
              </a:stretch>
            </p:blipFill>
            <p:spPr>
              <a:xfrm>
                <a:off x="5879910" y="5576533"/>
                <a:ext cx="457200" cy="457200"/>
              </a:xfrm>
              <a:prstGeom prst="rect">
                <a:avLst/>
              </a:prstGeom>
              <a:ln>
                <a:noFill/>
              </a:ln>
            </p:spPr>
          </p:pic>
        </p:grpSp>
        <p:grpSp>
          <p:nvGrpSpPr>
            <p:cNvPr id="19" name="Group 19">
              <a:extLst>
                <a:ext uri="{FF2B5EF4-FFF2-40B4-BE49-F238E27FC236}">
                  <a16:creationId xmlns:a16="http://schemas.microsoft.com/office/drawing/2014/main" id="{FCED2910-8C8D-A4DA-4DF8-491D10C05800}"/>
                </a:ext>
              </a:extLst>
            </p:cNvPr>
            <p:cNvGrpSpPr/>
            <p:nvPr/>
          </p:nvGrpSpPr>
          <p:grpSpPr>
            <a:xfrm>
              <a:off x="4974084" y="3310429"/>
              <a:ext cx="906136" cy="978626"/>
              <a:chOff x="1975200" y="3382597"/>
              <a:chExt cx="457200" cy="493776"/>
            </a:xfrm>
          </p:grpSpPr>
          <p:sp useBgFill="1">
            <p:nvSpPr>
              <p:cNvPr id="20" name="Freeform 20">
                <a:extLst>
                  <a:ext uri="{FF2B5EF4-FFF2-40B4-BE49-F238E27FC236}">
                    <a16:creationId xmlns:a16="http://schemas.microsoft.com/office/drawing/2014/main" id="{F606E74C-79D6-19D3-19C4-B471298BF07D}"/>
                  </a:ext>
                </a:extLst>
              </p:cNvPr>
              <p:cNvSpPr>
                <a:spLocks/>
              </p:cNvSpPr>
              <p:nvPr/>
            </p:nvSpPr>
            <p:spPr bwMode="auto">
              <a:xfrm>
                <a:off x="1988631" y="3382597"/>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trike="sngStrike"/>
              </a:p>
            </p:txBody>
          </p:sp>
          <p:pic>
            <p:nvPicPr>
              <p:cNvPr id="21" name="Picture 21">
                <a:extLst>
                  <a:ext uri="{FF2B5EF4-FFF2-40B4-BE49-F238E27FC236}">
                    <a16:creationId xmlns:a16="http://schemas.microsoft.com/office/drawing/2014/main" id="{ACE10DC4-5669-AF77-A0C9-EC5A98C55611}"/>
                  </a:ext>
                </a:extLst>
              </p:cNvPr>
              <p:cNvPicPr>
                <a:picLocks noChangeAspect="1"/>
              </p:cNvPicPr>
              <p:nvPr/>
            </p:nvPicPr>
            <p:blipFill>
              <a:blip r:embed="rId6"/>
              <a:stretch>
                <a:fillRect/>
              </a:stretch>
            </p:blipFill>
            <p:spPr>
              <a:xfrm>
                <a:off x="1975200" y="3400885"/>
                <a:ext cx="457200" cy="457200"/>
              </a:xfrm>
              <a:prstGeom prst="rect">
                <a:avLst/>
              </a:prstGeom>
              <a:ln>
                <a:noFill/>
              </a:ln>
            </p:spPr>
          </p:pic>
        </p:grpSp>
        <p:grpSp>
          <p:nvGrpSpPr>
            <p:cNvPr id="22" name="Group 22">
              <a:extLst>
                <a:ext uri="{FF2B5EF4-FFF2-40B4-BE49-F238E27FC236}">
                  <a16:creationId xmlns:a16="http://schemas.microsoft.com/office/drawing/2014/main" id="{1B430961-93AB-A3DC-20E5-2479716649C9}"/>
                </a:ext>
              </a:extLst>
            </p:cNvPr>
            <p:cNvGrpSpPr/>
            <p:nvPr/>
          </p:nvGrpSpPr>
          <p:grpSpPr>
            <a:xfrm>
              <a:off x="4313582" y="4484004"/>
              <a:ext cx="906136" cy="978626"/>
              <a:chOff x="9628021" y="3360708"/>
              <a:chExt cx="457200" cy="493776"/>
            </a:xfrm>
          </p:grpSpPr>
          <p:sp useBgFill="1">
            <p:nvSpPr>
              <p:cNvPr id="23" name="Freeform 20">
                <a:extLst>
                  <a:ext uri="{FF2B5EF4-FFF2-40B4-BE49-F238E27FC236}">
                    <a16:creationId xmlns:a16="http://schemas.microsoft.com/office/drawing/2014/main" id="{6F72F022-6924-5F52-8865-D2419B0E093A}"/>
                  </a:ext>
                </a:extLst>
              </p:cNvPr>
              <p:cNvSpPr>
                <a:spLocks/>
              </p:cNvSpPr>
              <p:nvPr/>
            </p:nvSpPr>
            <p:spPr bwMode="auto">
              <a:xfrm>
                <a:off x="9641452" y="3360708"/>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4" name="Picture 24">
                <a:extLst>
                  <a:ext uri="{FF2B5EF4-FFF2-40B4-BE49-F238E27FC236}">
                    <a16:creationId xmlns:a16="http://schemas.microsoft.com/office/drawing/2014/main" id="{1AC50D7B-998B-E06B-2F25-EE8C27B91CCF}"/>
                  </a:ext>
                </a:extLst>
              </p:cNvPr>
              <p:cNvPicPr>
                <a:picLocks noChangeAspect="1"/>
              </p:cNvPicPr>
              <p:nvPr/>
            </p:nvPicPr>
            <p:blipFill>
              <a:blip r:embed="rId7"/>
              <a:stretch>
                <a:fillRect/>
              </a:stretch>
            </p:blipFill>
            <p:spPr>
              <a:xfrm>
                <a:off x="9628021" y="3378996"/>
                <a:ext cx="457200" cy="457200"/>
              </a:xfrm>
              <a:prstGeom prst="rect">
                <a:avLst/>
              </a:prstGeom>
              <a:ln>
                <a:noFill/>
              </a:ln>
            </p:spPr>
          </p:pic>
        </p:grpSp>
        <p:grpSp>
          <p:nvGrpSpPr>
            <p:cNvPr id="25" name="Group 25">
              <a:extLst>
                <a:ext uri="{FF2B5EF4-FFF2-40B4-BE49-F238E27FC236}">
                  <a16:creationId xmlns:a16="http://schemas.microsoft.com/office/drawing/2014/main" id="{52A216AF-D759-C3AC-BA39-9D649D57A5A4}"/>
                </a:ext>
              </a:extLst>
            </p:cNvPr>
            <p:cNvGrpSpPr/>
            <p:nvPr/>
          </p:nvGrpSpPr>
          <p:grpSpPr>
            <a:xfrm>
              <a:off x="2379000" y="3310429"/>
              <a:ext cx="906136" cy="978626"/>
              <a:chOff x="10962914" y="3383831"/>
              <a:chExt cx="457200" cy="493776"/>
            </a:xfrm>
          </p:grpSpPr>
          <p:sp useBgFill="1">
            <p:nvSpPr>
              <p:cNvPr id="26" name="Freeform 20">
                <a:extLst>
                  <a:ext uri="{FF2B5EF4-FFF2-40B4-BE49-F238E27FC236}">
                    <a16:creationId xmlns:a16="http://schemas.microsoft.com/office/drawing/2014/main" id="{502717E7-0482-54B3-71B6-14D86E183F87}"/>
                  </a:ext>
                </a:extLst>
              </p:cNvPr>
              <p:cNvSpPr>
                <a:spLocks/>
              </p:cNvSpPr>
              <p:nvPr/>
            </p:nvSpPr>
            <p:spPr bwMode="auto">
              <a:xfrm>
                <a:off x="10976345" y="338383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7" name="Picture 27">
                <a:extLst>
                  <a:ext uri="{FF2B5EF4-FFF2-40B4-BE49-F238E27FC236}">
                    <a16:creationId xmlns:a16="http://schemas.microsoft.com/office/drawing/2014/main" id="{7F197CFF-53D7-E5B6-4BA1-4EF9035EFF08}"/>
                  </a:ext>
                </a:extLst>
              </p:cNvPr>
              <p:cNvPicPr>
                <a:picLocks noChangeAspect="1"/>
              </p:cNvPicPr>
              <p:nvPr/>
            </p:nvPicPr>
            <p:blipFill>
              <a:blip r:embed="rId8"/>
              <a:stretch>
                <a:fillRect/>
              </a:stretch>
            </p:blipFill>
            <p:spPr>
              <a:xfrm>
                <a:off x="10962914" y="3402119"/>
                <a:ext cx="457200" cy="457200"/>
              </a:xfrm>
              <a:prstGeom prst="rect">
                <a:avLst/>
              </a:prstGeom>
              <a:ln>
                <a:noFill/>
              </a:ln>
            </p:spPr>
          </p:pic>
        </p:grpSp>
        <p:grpSp>
          <p:nvGrpSpPr>
            <p:cNvPr id="28" name="Group 28">
              <a:extLst>
                <a:ext uri="{FF2B5EF4-FFF2-40B4-BE49-F238E27FC236}">
                  <a16:creationId xmlns:a16="http://schemas.microsoft.com/office/drawing/2014/main" id="{237CAC89-B336-B701-79C8-FBBC92D6A36C}"/>
                </a:ext>
              </a:extLst>
            </p:cNvPr>
            <p:cNvGrpSpPr/>
            <p:nvPr/>
          </p:nvGrpSpPr>
          <p:grpSpPr>
            <a:xfrm>
              <a:off x="6288408" y="3310429"/>
              <a:ext cx="906136" cy="978626"/>
              <a:chOff x="459338" y="5558245"/>
              <a:chExt cx="457200" cy="493776"/>
            </a:xfrm>
          </p:grpSpPr>
          <p:sp useBgFill="1">
            <p:nvSpPr>
              <p:cNvPr id="29" name="Freeform 20">
                <a:extLst>
                  <a:ext uri="{FF2B5EF4-FFF2-40B4-BE49-F238E27FC236}">
                    <a16:creationId xmlns:a16="http://schemas.microsoft.com/office/drawing/2014/main" id="{366649F3-ECBA-4F5E-EE0C-45EDADBD1722}"/>
                  </a:ext>
                </a:extLst>
              </p:cNvPr>
              <p:cNvSpPr>
                <a:spLocks/>
              </p:cNvSpPr>
              <p:nvPr/>
            </p:nvSpPr>
            <p:spPr bwMode="auto">
              <a:xfrm>
                <a:off x="472769" y="5558245"/>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0" name="Picture 30">
                <a:extLst>
                  <a:ext uri="{FF2B5EF4-FFF2-40B4-BE49-F238E27FC236}">
                    <a16:creationId xmlns:a16="http://schemas.microsoft.com/office/drawing/2014/main" id="{7B3529B8-1B9E-F96C-C0DB-338FAA66BD89}"/>
                  </a:ext>
                </a:extLst>
              </p:cNvPr>
              <p:cNvPicPr>
                <a:picLocks noChangeAspect="1"/>
              </p:cNvPicPr>
              <p:nvPr/>
            </p:nvPicPr>
            <p:blipFill>
              <a:blip r:embed="rId9"/>
              <a:stretch>
                <a:fillRect/>
              </a:stretch>
            </p:blipFill>
            <p:spPr>
              <a:xfrm>
                <a:off x="459338" y="5576533"/>
                <a:ext cx="457200" cy="457200"/>
              </a:xfrm>
              <a:prstGeom prst="rect">
                <a:avLst/>
              </a:prstGeom>
              <a:ln>
                <a:noFill/>
              </a:ln>
            </p:spPr>
          </p:pic>
        </p:grpSp>
        <p:grpSp>
          <p:nvGrpSpPr>
            <p:cNvPr id="31" name="Group 31">
              <a:extLst>
                <a:ext uri="{FF2B5EF4-FFF2-40B4-BE49-F238E27FC236}">
                  <a16:creationId xmlns:a16="http://schemas.microsoft.com/office/drawing/2014/main" id="{DEE25946-5177-AF52-F99C-478DC3E12462}"/>
                </a:ext>
              </a:extLst>
            </p:cNvPr>
            <p:cNvGrpSpPr/>
            <p:nvPr/>
          </p:nvGrpSpPr>
          <p:grpSpPr>
            <a:xfrm>
              <a:off x="7574092" y="3310492"/>
              <a:ext cx="906136" cy="978500"/>
              <a:chOff x="7236707" y="5544072"/>
              <a:chExt cx="457200" cy="493712"/>
            </a:xfrm>
          </p:grpSpPr>
          <p:sp useBgFill="1">
            <p:nvSpPr>
              <p:cNvPr id="32" name="Freeform 19">
                <a:extLst>
                  <a:ext uri="{FF2B5EF4-FFF2-40B4-BE49-F238E27FC236}">
                    <a16:creationId xmlns:a16="http://schemas.microsoft.com/office/drawing/2014/main" id="{7C8E7D1B-8471-C5B6-37E6-B67FDB7E10E7}"/>
                  </a:ext>
                </a:extLst>
              </p:cNvPr>
              <p:cNvSpPr>
                <a:spLocks/>
              </p:cNvSpPr>
              <p:nvPr/>
            </p:nvSpPr>
            <p:spPr bwMode="auto">
              <a:xfrm>
                <a:off x="7245914" y="5544072"/>
                <a:ext cx="444500" cy="493712"/>
              </a:xfrm>
              <a:custGeom>
                <a:avLst/>
                <a:gdLst>
                  <a:gd name="T0" fmla="*/ 25174 w 25813"/>
                  <a:gd name="T1" fmla="*/ 5184 h 29439"/>
                  <a:gd name="T2" fmla="*/ 13719 w 25813"/>
                  <a:gd name="T3" fmla="*/ 170 h 29439"/>
                  <a:gd name="T4" fmla="*/ 12907 w 25813"/>
                  <a:gd name="T5" fmla="*/ 0 h 29439"/>
                  <a:gd name="T6" fmla="*/ 12094 w 25813"/>
                  <a:gd name="T7" fmla="*/ 170 h 29439"/>
                  <a:gd name="T8" fmla="*/ 2492 w 25813"/>
                  <a:gd name="T9" fmla="*/ 4373 h 29439"/>
                  <a:gd name="T10" fmla="*/ 0 w 25813"/>
                  <a:gd name="T11" fmla="*/ 8184 h 29439"/>
                  <a:gd name="T12" fmla="*/ 0 w 25813"/>
                  <a:gd name="T13" fmla="*/ 23278 h 29439"/>
                  <a:gd name="T14" fmla="*/ 639 w 25813"/>
                  <a:gd name="T15" fmla="*/ 24255 h 29439"/>
                  <a:gd name="T16" fmla="*/ 12094 w 25813"/>
                  <a:gd name="T17" fmla="*/ 29269 h 29439"/>
                  <a:gd name="T18" fmla="*/ 12907 w 25813"/>
                  <a:gd name="T19" fmla="*/ 29439 h 29439"/>
                  <a:gd name="T20" fmla="*/ 13719 w 25813"/>
                  <a:gd name="T21" fmla="*/ 29269 h 29439"/>
                  <a:gd name="T22" fmla="*/ 23321 w 25813"/>
                  <a:gd name="T23" fmla="*/ 25066 h 29439"/>
                  <a:gd name="T24" fmla="*/ 25813 w 25813"/>
                  <a:gd name="T25" fmla="*/ 21256 h 29439"/>
                  <a:gd name="T26" fmla="*/ 25813 w 25813"/>
                  <a:gd name="T27" fmla="*/ 6161 h 29439"/>
                  <a:gd name="T28" fmla="*/ 25174 w 25813"/>
                  <a:gd name="T29" fmla="*/ 5184 h 29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13" h="29439">
                    <a:moveTo>
                      <a:pt x="25174" y="5184"/>
                    </a:moveTo>
                    <a:cubicBezTo>
                      <a:pt x="13719" y="170"/>
                      <a:pt x="13719" y="170"/>
                      <a:pt x="13719" y="170"/>
                    </a:cubicBezTo>
                    <a:cubicBezTo>
                      <a:pt x="13461" y="57"/>
                      <a:pt x="13188" y="0"/>
                      <a:pt x="12907" y="0"/>
                    </a:cubicBezTo>
                    <a:cubicBezTo>
                      <a:pt x="12625" y="0"/>
                      <a:pt x="12352" y="57"/>
                      <a:pt x="12094" y="170"/>
                    </a:cubicBezTo>
                    <a:cubicBezTo>
                      <a:pt x="2492" y="4373"/>
                      <a:pt x="2492" y="4373"/>
                      <a:pt x="2492" y="4373"/>
                    </a:cubicBezTo>
                    <a:cubicBezTo>
                      <a:pt x="978" y="5036"/>
                      <a:pt x="0" y="6531"/>
                      <a:pt x="0" y="8184"/>
                    </a:cubicBezTo>
                    <a:cubicBezTo>
                      <a:pt x="0" y="23278"/>
                      <a:pt x="0" y="23278"/>
                      <a:pt x="0" y="23278"/>
                    </a:cubicBezTo>
                    <a:cubicBezTo>
                      <a:pt x="0" y="23702"/>
                      <a:pt x="251" y="24085"/>
                      <a:pt x="639" y="24255"/>
                    </a:cubicBezTo>
                    <a:cubicBezTo>
                      <a:pt x="12094" y="29269"/>
                      <a:pt x="12094" y="29269"/>
                      <a:pt x="12094" y="29269"/>
                    </a:cubicBezTo>
                    <a:cubicBezTo>
                      <a:pt x="12352" y="29382"/>
                      <a:pt x="12625" y="29439"/>
                      <a:pt x="12907" y="29439"/>
                    </a:cubicBezTo>
                    <a:cubicBezTo>
                      <a:pt x="13188" y="29439"/>
                      <a:pt x="13462" y="29382"/>
                      <a:pt x="13719" y="29269"/>
                    </a:cubicBezTo>
                    <a:cubicBezTo>
                      <a:pt x="23321" y="25066"/>
                      <a:pt x="23321" y="25066"/>
                      <a:pt x="23321" y="25066"/>
                    </a:cubicBezTo>
                    <a:cubicBezTo>
                      <a:pt x="24835" y="24404"/>
                      <a:pt x="25813" y="22908"/>
                      <a:pt x="25813" y="21256"/>
                    </a:cubicBezTo>
                    <a:cubicBezTo>
                      <a:pt x="25813" y="6161"/>
                      <a:pt x="25813" y="6161"/>
                      <a:pt x="25813" y="6161"/>
                    </a:cubicBezTo>
                    <a:cubicBezTo>
                      <a:pt x="25813" y="5738"/>
                      <a:pt x="25562" y="5354"/>
                      <a:pt x="25174" y="5184"/>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3" name="Picture 33">
                <a:extLst>
                  <a:ext uri="{FF2B5EF4-FFF2-40B4-BE49-F238E27FC236}">
                    <a16:creationId xmlns:a16="http://schemas.microsoft.com/office/drawing/2014/main" id="{ABBF8498-7D4F-E5E4-9E3F-4D3715298214}"/>
                  </a:ext>
                </a:extLst>
              </p:cNvPr>
              <p:cNvPicPr>
                <a:picLocks noChangeAspect="1"/>
              </p:cNvPicPr>
              <p:nvPr/>
            </p:nvPicPr>
            <p:blipFill>
              <a:blip r:embed="rId10"/>
              <a:stretch>
                <a:fillRect/>
              </a:stretch>
            </p:blipFill>
            <p:spPr>
              <a:xfrm>
                <a:off x="7236707" y="5563593"/>
                <a:ext cx="457200" cy="457200"/>
              </a:xfrm>
              <a:prstGeom prst="rect">
                <a:avLst/>
              </a:prstGeom>
            </p:spPr>
          </p:pic>
        </p:grpSp>
        <p:grpSp>
          <p:nvGrpSpPr>
            <p:cNvPr id="34" name="Group 34">
              <a:extLst>
                <a:ext uri="{FF2B5EF4-FFF2-40B4-BE49-F238E27FC236}">
                  <a16:creationId xmlns:a16="http://schemas.microsoft.com/office/drawing/2014/main" id="{D936D110-06D7-90CE-812A-8401791DF455}"/>
                </a:ext>
              </a:extLst>
            </p:cNvPr>
            <p:cNvGrpSpPr/>
            <p:nvPr/>
          </p:nvGrpSpPr>
          <p:grpSpPr>
            <a:xfrm>
              <a:off x="8895238" y="3310492"/>
              <a:ext cx="906136" cy="978626"/>
              <a:chOff x="5844858" y="5460321"/>
              <a:chExt cx="457200" cy="493776"/>
            </a:xfrm>
          </p:grpSpPr>
          <p:sp useBgFill="1">
            <p:nvSpPr>
              <p:cNvPr id="35" name="Freeform 20">
                <a:extLst>
                  <a:ext uri="{FF2B5EF4-FFF2-40B4-BE49-F238E27FC236}">
                    <a16:creationId xmlns:a16="http://schemas.microsoft.com/office/drawing/2014/main" id="{05E6E937-D6CE-4661-4008-4C3E15742AD9}"/>
                  </a:ext>
                </a:extLst>
              </p:cNvPr>
              <p:cNvSpPr>
                <a:spLocks/>
              </p:cNvSpPr>
              <p:nvPr/>
            </p:nvSpPr>
            <p:spPr bwMode="auto">
              <a:xfrm>
                <a:off x="5858289" y="5460321"/>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6" name="Picture 36">
                <a:extLst>
                  <a:ext uri="{FF2B5EF4-FFF2-40B4-BE49-F238E27FC236}">
                    <a16:creationId xmlns:a16="http://schemas.microsoft.com/office/drawing/2014/main" id="{30CEBD58-C76A-E193-F7DA-A0E175344678}"/>
                  </a:ext>
                </a:extLst>
              </p:cNvPr>
              <p:cNvPicPr>
                <a:picLocks noChangeAspect="1"/>
              </p:cNvPicPr>
              <p:nvPr/>
            </p:nvPicPr>
            <p:blipFill>
              <a:blip r:embed="rId11"/>
              <a:stretch>
                <a:fillRect/>
              </a:stretch>
            </p:blipFill>
            <p:spPr>
              <a:xfrm>
                <a:off x="5844858" y="5478609"/>
                <a:ext cx="457200" cy="457200"/>
              </a:xfrm>
              <a:prstGeom prst="rect">
                <a:avLst/>
              </a:prstGeom>
              <a:ln>
                <a:noFill/>
              </a:ln>
            </p:spPr>
          </p:pic>
        </p:grpSp>
        <p:grpSp>
          <p:nvGrpSpPr>
            <p:cNvPr id="37" name="Group 37">
              <a:extLst>
                <a:ext uri="{FF2B5EF4-FFF2-40B4-BE49-F238E27FC236}">
                  <a16:creationId xmlns:a16="http://schemas.microsoft.com/office/drawing/2014/main" id="{F1B7CBCE-0287-060D-FECF-D2B5BFC06E04}"/>
                </a:ext>
              </a:extLst>
            </p:cNvPr>
            <p:cNvGrpSpPr/>
            <p:nvPr/>
          </p:nvGrpSpPr>
          <p:grpSpPr>
            <a:xfrm>
              <a:off x="3662950" y="3324839"/>
              <a:ext cx="906136" cy="978626"/>
              <a:chOff x="1970833" y="3371370"/>
              <a:chExt cx="457200" cy="493776"/>
            </a:xfrm>
          </p:grpSpPr>
          <p:sp useBgFill="1">
            <p:nvSpPr>
              <p:cNvPr id="38" name="Freeform 20">
                <a:extLst>
                  <a:ext uri="{FF2B5EF4-FFF2-40B4-BE49-F238E27FC236}">
                    <a16:creationId xmlns:a16="http://schemas.microsoft.com/office/drawing/2014/main" id="{C4A33277-D03A-526F-91D5-B6EE57BFB725}"/>
                  </a:ext>
                </a:extLst>
              </p:cNvPr>
              <p:cNvSpPr>
                <a:spLocks/>
              </p:cNvSpPr>
              <p:nvPr/>
            </p:nvSpPr>
            <p:spPr bwMode="auto">
              <a:xfrm>
                <a:off x="1984264" y="3371370"/>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9" name="Picture 39">
                <a:extLst>
                  <a:ext uri="{FF2B5EF4-FFF2-40B4-BE49-F238E27FC236}">
                    <a16:creationId xmlns:a16="http://schemas.microsoft.com/office/drawing/2014/main" id="{2A0320DF-B3C3-A5ED-9B88-92C67C490475}"/>
                  </a:ext>
                </a:extLst>
              </p:cNvPr>
              <p:cNvPicPr>
                <a:picLocks noChangeAspect="1"/>
              </p:cNvPicPr>
              <p:nvPr/>
            </p:nvPicPr>
            <p:blipFill>
              <a:blip r:embed="rId4">
                <a:grayscl/>
              </a:blip>
              <a:stretch>
                <a:fillRect/>
              </a:stretch>
            </p:blipFill>
            <p:spPr>
              <a:xfrm>
                <a:off x="1970833" y="3389657"/>
                <a:ext cx="457200" cy="457200"/>
              </a:xfrm>
              <a:prstGeom prst="rect">
                <a:avLst/>
              </a:prstGeom>
              <a:ln>
                <a:noFill/>
              </a:ln>
            </p:spPr>
          </p:pic>
        </p:grpSp>
        <p:grpSp>
          <p:nvGrpSpPr>
            <p:cNvPr id="40" name="Group 40">
              <a:extLst>
                <a:ext uri="{FF2B5EF4-FFF2-40B4-BE49-F238E27FC236}">
                  <a16:creationId xmlns:a16="http://schemas.microsoft.com/office/drawing/2014/main" id="{E7D98CF8-AA3D-6C00-AB01-4B5FBFA20DA4}"/>
                </a:ext>
              </a:extLst>
            </p:cNvPr>
            <p:cNvGrpSpPr/>
            <p:nvPr/>
          </p:nvGrpSpPr>
          <p:grpSpPr>
            <a:xfrm>
              <a:off x="8298789" y="2133088"/>
              <a:ext cx="906136" cy="978626"/>
              <a:chOff x="4502978" y="3371369"/>
              <a:chExt cx="457200" cy="493776"/>
            </a:xfrm>
          </p:grpSpPr>
          <p:sp useBgFill="1">
            <p:nvSpPr>
              <p:cNvPr id="41" name="Freeform 20">
                <a:extLst>
                  <a:ext uri="{FF2B5EF4-FFF2-40B4-BE49-F238E27FC236}">
                    <a16:creationId xmlns:a16="http://schemas.microsoft.com/office/drawing/2014/main" id="{351A482E-7F3F-1869-E578-8FE7C21A536D}"/>
                  </a:ext>
                </a:extLst>
              </p:cNvPr>
              <p:cNvSpPr>
                <a:spLocks/>
              </p:cNvSpPr>
              <p:nvPr/>
            </p:nvSpPr>
            <p:spPr bwMode="auto">
              <a:xfrm>
                <a:off x="4516409"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2" name="Picture 42">
                <a:extLst>
                  <a:ext uri="{FF2B5EF4-FFF2-40B4-BE49-F238E27FC236}">
                    <a16:creationId xmlns:a16="http://schemas.microsoft.com/office/drawing/2014/main" id="{C335D054-5667-8E42-AA33-43FDB607DE7E}"/>
                  </a:ext>
                </a:extLst>
              </p:cNvPr>
              <p:cNvPicPr>
                <a:picLocks noChangeAspect="1"/>
              </p:cNvPicPr>
              <p:nvPr/>
            </p:nvPicPr>
            <p:blipFill>
              <a:blip r:embed="rId3"/>
              <a:stretch>
                <a:fillRect/>
              </a:stretch>
            </p:blipFill>
            <p:spPr>
              <a:xfrm>
                <a:off x="4502978" y="3389657"/>
                <a:ext cx="457200" cy="457200"/>
              </a:xfrm>
              <a:prstGeom prst="rect">
                <a:avLst/>
              </a:prstGeom>
              <a:ln>
                <a:noFill/>
              </a:ln>
            </p:spPr>
          </p:pic>
        </p:grpSp>
        <p:grpSp>
          <p:nvGrpSpPr>
            <p:cNvPr id="43" name="Group 43">
              <a:extLst>
                <a:ext uri="{FF2B5EF4-FFF2-40B4-BE49-F238E27FC236}">
                  <a16:creationId xmlns:a16="http://schemas.microsoft.com/office/drawing/2014/main" id="{E549178D-7FFB-B109-BD90-03423C810B2F}"/>
                </a:ext>
              </a:extLst>
            </p:cNvPr>
            <p:cNvGrpSpPr/>
            <p:nvPr/>
          </p:nvGrpSpPr>
          <p:grpSpPr>
            <a:xfrm>
              <a:off x="9594892" y="2133088"/>
              <a:ext cx="906136" cy="978626"/>
              <a:chOff x="4502978" y="3371369"/>
              <a:chExt cx="457200" cy="493776"/>
            </a:xfrm>
          </p:grpSpPr>
          <p:sp useBgFill="1">
            <p:nvSpPr>
              <p:cNvPr id="44" name="Freeform 20">
                <a:extLst>
                  <a:ext uri="{FF2B5EF4-FFF2-40B4-BE49-F238E27FC236}">
                    <a16:creationId xmlns:a16="http://schemas.microsoft.com/office/drawing/2014/main" id="{79EA55FF-E779-CF3E-0AE4-255695D79086}"/>
                  </a:ext>
                </a:extLst>
              </p:cNvPr>
              <p:cNvSpPr>
                <a:spLocks/>
              </p:cNvSpPr>
              <p:nvPr/>
            </p:nvSpPr>
            <p:spPr bwMode="auto">
              <a:xfrm>
                <a:off x="4516409" y="3371369"/>
                <a:ext cx="430339" cy="493776"/>
              </a:xfrm>
              <a:custGeom>
                <a:avLst/>
                <a:gdLst>
                  <a:gd name="T0" fmla="*/ 25249 w 25920"/>
                  <a:gd name="T1" fmla="*/ 5188 h 29546"/>
                  <a:gd name="T2" fmla="*/ 13794 w 25920"/>
                  <a:gd name="T3" fmla="*/ 174 h 29546"/>
                  <a:gd name="T4" fmla="*/ 12960 w 25920"/>
                  <a:gd name="T5" fmla="*/ 0 h 29546"/>
                  <a:gd name="T6" fmla="*/ 12126 w 25920"/>
                  <a:gd name="T7" fmla="*/ 174 h 29546"/>
                  <a:gd name="T8" fmla="*/ 2524 w 25920"/>
                  <a:gd name="T9" fmla="*/ 4377 h 29546"/>
                  <a:gd name="T10" fmla="*/ 0 w 25920"/>
                  <a:gd name="T11" fmla="*/ 8237 h 29546"/>
                  <a:gd name="T12" fmla="*/ 0 w 25920"/>
                  <a:gd name="T13" fmla="*/ 23331 h 29546"/>
                  <a:gd name="T14" fmla="*/ 671 w 25920"/>
                  <a:gd name="T15" fmla="*/ 24357 h 29546"/>
                  <a:gd name="T16" fmla="*/ 12126 w 25920"/>
                  <a:gd name="T17" fmla="*/ 29371 h 29546"/>
                  <a:gd name="T18" fmla="*/ 12960 w 25920"/>
                  <a:gd name="T19" fmla="*/ 29546 h 29546"/>
                  <a:gd name="T20" fmla="*/ 13794 w 25920"/>
                  <a:gd name="T21" fmla="*/ 29371 h 29546"/>
                  <a:gd name="T22" fmla="*/ 23396 w 25920"/>
                  <a:gd name="T23" fmla="*/ 25168 h 29546"/>
                  <a:gd name="T24" fmla="*/ 25920 w 25920"/>
                  <a:gd name="T25" fmla="*/ 21308 h 29546"/>
                  <a:gd name="T26" fmla="*/ 25920 w 25920"/>
                  <a:gd name="T27" fmla="*/ 6214 h 29546"/>
                  <a:gd name="T28" fmla="*/ 25249 w 25920"/>
                  <a:gd name="T29" fmla="*/ 5188 h 29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0" h="29546">
                    <a:moveTo>
                      <a:pt x="25249" y="5188"/>
                    </a:moveTo>
                    <a:cubicBezTo>
                      <a:pt x="13794" y="174"/>
                      <a:pt x="13794" y="174"/>
                      <a:pt x="13794" y="174"/>
                    </a:cubicBezTo>
                    <a:cubicBezTo>
                      <a:pt x="13530" y="58"/>
                      <a:pt x="13249" y="0"/>
                      <a:pt x="12960" y="0"/>
                    </a:cubicBezTo>
                    <a:cubicBezTo>
                      <a:pt x="12672" y="0"/>
                      <a:pt x="12391" y="58"/>
                      <a:pt x="12126" y="174"/>
                    </a:cubicBezTo>
                    <a:cubicBezTo>
                      <a:pt x="2524" y="4377"/>
                      <a:pt x="2524" y="4377"/>
                      <a:pt x="2524" y="4377"/>
                    </a:cubicBezTo>
                    <a:cubicBezTo>
                      <a:pt x="991" y="5048"/>
                      <a:pt x="0" y="6563"/>
                      <a:pt x="0" y="8237"/>
                    </a:cubicBezTo>
                    <a:cubicBezTo>
                      <a:pt x="0" y="23331"/>
                      <a:pt x="0" y="23331"/>
                      <a:pt x="0" y="23331"/>
                    </a:cubicBezTo>
                    <a:cubicBezTo>
                      <a:pt x="0" y="23776"/>
                      <a:pt x="264" y="24179"/>
                      <a:pt x="671" y="24357"/>
                    </a:cubicBezTo>
                    <a:cubicBezTo>
                      <a:pt x="12126" y="29371"/>
                      <a:pt x="12126" y="29371"/>
                      <a:pt x="12126" y="29371"/>
                    </a:cubicBezTo>
                    <a:cubicBezTo>
                      <a:pt x="12391" y="29487"/>
                      <a:pt x="12672" y="29546"/>
                      <a:pt x="12960" y="29546"/>
                    </a:cubicBezTo>
                    <a:cubicBezTo>
                      <a:pt x="13249" y="29546"/>
                      <a:pt x="13530" y="29487"/>
                      <a:pt x="13794" y="29371"/>
                    </a:cubicBezTo>
                    <a:cubicBezTo>
                      <a:pt x="23396" y="25168"/>
                      <a:pt x="23396" y="25168"/>
                      <a:pt x="23396" y="25168"/>
                    </a:cubicBezTo>
                    <a:cubicBezTo>
                      <a:pt x="24930" y="24497"/>
                      <a:pt x="25920" y="22982"/>
                      <a:pt x="25920" y="21308"/>
                    </a:cubicBezTo>
                    <a:cubicBezTo>
                      <a:pt x="25920" y="6214"/>
                      <a:pt x="25920" y="6214"/>
                      <a:pt x="25920" y="6214"/>
                    </a:cubicBezTo>
                    <a:cubicBezTo>
                      <a:pt x="25920" y="5769"/>
                      <a:pt x="25657" y="5367"/>
                      <a:pt x="25249" y="5188"/>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5" name="Picture 45">
                <a:extLst>
                  <a:ext uri="{FF2B5EF4-FFF2-40B4-BE49-F238E27FC236}">
                    <a16:creationId xmlns:a16="http://schemas.microsoft.com/office/drawing/2014/main" id="{6A31909F-1CA3-6DC0-BFD2-5E64931D13E2}"/>
                  </a:ext>
                </a:extLst>
              </p:cNvPr>
              <p:cNvPicPr>
                <a:picLocks noChangeAspect="1"/>
              </p:cNvPicPr>
              <p:nvPr/>
            </p:nvPicPr>
            <p:blipFill>
              <a:blip r:embed="rId3"/>
              <a:stretch>
                <a:fillRect/>
              </a:stretch>
            </p:blipFill>
            <p:spPr>
              <a:xfrm>
                <a:off x="4502978" y="3389657"/>
                <a:ext cx="457200" cy="457200"/>
              </a:xfrm>
              <a:prstGeom prst="rect">
                <a:avLst/>
              </a:prstGeom>
              <a:ln>
                <a:noFill/>
              </a:ln>
            </p:spPr>
          </p:pic>
        </p:grpSp>
        <p:grpSp>
          <p:nvGrpSpPr>
            <p:cNvPr id="46" name="Group 46">
              <a:extLst>
                <a:ext uri="{FF2B5EF4-FFF2-40B4-BE49-F238E27FC236}">
                  <a16:creationId xmlns:a16="http://schemas.microsoft.com/office/drawing/2014/main" id="{7E328DAA-28D0-1CE2-28A1-87F1FDA6E2DF}"/>
                </a:ext>
              </a:extLst>
            </p:cNvPr>
            <p:cNvGrpSpPr/>
            <p:nvPr/>
          </p:nvGrpSpPr>
          <p:grpSpPr>
            <a:xfrm>
              <a:off x="5644330" y="4511747"/>
              <a:ext cx="906136" cy="978626"/>
              <a:chOff x="10615928" y="3396841"/>
              <a:chExt cx="457200" cy="493776"/>
            </a:xfrm>
          </p:grpSpPr>
          <p:sp useBgFill="1">
            <p:nvSpPr>
              <p:cNvPr id="47" name="Freeform 14">
                <a:extLst>
                  <a:ext uri="{FF2B5EF4-FFF2-40B4-BE49-F238E27FC236}">
                    <a16:creationId xmlns:a16="http://schemas.microsoft.com/office/drawing/2014/main" id="{CBFE32DA-1251-1A3E-82F3-D9D864A4E45B}"/>
                  </a:ext>
                </a:extLst>
              </p:cNvPr>
              <p:cNvSpPr>
                <a:spLocks/>
              </p:cNvSpPr>
              <p:nvPr/>
            </p:nvSpPr>
            <p:spPr bwMode="auto">
              <a:xfrm>
                <a:off x="10627815" y="3396841"/>
                <a:ext cx="433426" cy="493776"/>
              </a:xfrm>
              <a:custGeom>
                <a:avLst/>
                <a:gdLst>
                  <a:gd name="T0" fmla="*/ 9195 w 18389"/>
                  <a:gd name="T1" fmla="*/ 20951 h 20951"/>
                  <a:gd name="T2" fmla="*/ 8590 w 18389"/>
                  <a:gd name="T3" fmla="*/ 20825 h 20951"/>
                  <a:gd name="T4" fmla="*/ 497 w 18389"/>
                  <a:gd name="T5" fmla="*/ 17282 h 20951"/>
                  <a:gd name="T6" fmla="*/ 0 w 18389"/>
                  <a:gd name="T7" fmla="*/ 16523 h 20951"/>
                  <a:gd name="T8" fmla="*/ 0 w 18389"/>
                  <a:gd name="T9" fmla="*/ 5858 h 20951"/>
                  <a:gd name="T10" fmla="*/ 1806 w 18389"/>
                  <a:gd name="T11" fmla="*/ 3096 h 20951"/>
                  <a:gd name="T12" fmla="*/ 8590 w 18389"/>
                  <a:gd name="T13" fmla="*/ 127 h 20951"/>
                  <a:gd name="T14" fmla="*/ 9195 w 18389"/>
                  <a:gd name="T15" fmla="*/ 0 h 20951"/>
                  <a:gd name="T16" fmla="*/ 9799 w 18389"/>
                  <a:gd name="T17" fmla="*/ 127 h 20951"/>
                  <a:gd name="T18" fmla="*/ 17892 w 18389"/>
                  <a:gd name="T19" fmla="*/ 3669 h 20951"/>
                  <a:gd name="T20" fmla="*/ 18389 w 18389"/>
                  <a:gd name="T21" fmla="*/ 4429 h 20951"/>
                  <a:gd name="T22" fmla="*/ 18389 w 18389"/>
                  <a:gd name="T23" fmla="*/ 15093 h 20951"/>
                  <a:gd name="T24" fmla="*/ 16583 w 18389"/>
                  <a:gd name="T25" fmla="*/ 17855 h 20951"/>
                  <a:gd name="T26" fmla="*/ 9799 w 18389"/>
                  <a:gd name="T27" fmla="*/ 20825 h 20951"/>
                  <a:gd name="T28" fmla="*/ 9195 w 18389"/>
                  <a:gd name="T29" fmla="*/ 20951 h 20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89" h="20951">
                    <a:moveTo>
                      <a:pt x="9195" y="20951"/>
                    </a:moveTo>
                    <a:cubicBezTo>
                      <a:pt x="8985" y="20951"/>
                      <a:pt x="8782" y="20908"/>
                      <a:pt x="8590" y="20825"/>
                    </a:cubicBezTo>
                    <a:cubicBezTo>
                      <a:pt x="497" y="17282"/>
                      <a:pt x="497" y="17282"/>
                      <a:pt x="497" y="17282"/>
                    </a:cubicBezTo>
                    <a:cubicBezTo>
                      <a:pt x="195" y="17150"/>
                      <a:pt x="0" y="16852"/>
                      <a:pt x="0" y="16523"/>
                    </a:cubicBezTo>
                    <a:cubicBezTo>
                      <a:pt x="0" y="5858"/>
                      <a:pt x="0" y="5858"/>
                      <a:pt x="0" y="5858"/>
                    </a:cubicBezTo>
                    <a:cubicBezTo>
                      <a:pt x="0" y="4660"/>
                      <a:pt x="709" y="3576"/>
                      <a:pt x="1806" y="3096"/>
                    </a:cubicBezTo>
                    <a:cubicBezTo>
                      <a:pt x="8590" y="127"/>
                      <a:pt x="8590" y="127"/>
                      <a:pt x="8590" y="127"/>
                    </a:cubicBezTo>
                    <a:cubicBezTo>
                      <a:pt x="8782" y="43"/>
                      <a:pt x="8985" y="0"/>
                      <a:pt x="9195" y="0"/>
                    </a:cubicBezTo>
                    <a:cubicBezTo>
                      <a:pt x="9404" y="0"/>
                      <a:pt x="9607" y="43"/>
                      <a:pt x="9799" y="127"/>
                    </a:cubicBezTo>
                    <a:cubicBezTo>
                      <a:pt x="17892" y="3669"/>
                      <a:pt x="17892" y="3669"/>
                      <a:pt x="17892" y="3669"/>
                    </a:cubicBezTo>
                    <a:cubicBezTo>
                      <a:pt x="18194" y="3801"/>
                      <a:pt x="18389" y="4099"/>
                      <a:pt x="18389" y="4429"/>
                    </a:cubicBezTo>
                    <a:cubicBezTo>
                      <a:pt x="18389" y="15093"/>
                      <a:pt x="18389" y="15093"/>
                      <a:pt x="18389" y="15093"/>
                    </a:cubicBezTo>
                    <a:cubicBezTo>
                      <a:pt x="18389" y="16291"/>
                      <a:pt x="17680" y="17375"/>
                      <a:pt x="16583" y="17855"/>
                    </a:cubicBezTo>
                    <a:cubicBezTo>
                      <a:pt x="9799" y="20825"/>
                      <a:pt x="9799" y="20825"/>
                      <a:pt x="9799" y="20825"/>
                    </a:cubicBezTo>
                    <a:cubicBezTo>
                      <a:pt x="9607" y="20908"/>
                      <a:pt x="9404" y="20951"/>
                      <a:pt x="9195" y="20951"/>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8" name="Graphic 48">
                <a:extLst>
                  <a:ext uri="{FF2B5EF4-FFF2-40B4-BE49-F238E27FC236}">
                    <a16:creationId xmlns:a16="http://schemas.microsoft.com/office/drawing/2014/main" id="{B2F3AF1D-2217-13B1-CDFB-9768912ED1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15928" y="3415129"/>
                <a:ext cx="457200" cy="457200"/>
              </a:xfrm>
              <a:prstGeom prst="rect">
                <a:avLst/>
              </a:prstGeom>
            </p:spPr>
          </p:pic>
        </p:grpSp>
        <p:sp>
          <p:nvSpPr>
            <p:cNvPr id="49" name="TextBox 49">
              <a:extLst>
                <a:ext uri="{FF2B5EF4-FFF2-40B4-BE49-F238E27FC236}">
                  <a16:creationId xmlns:a16="http://schemas.microsoft.com/office/drawing/2014/main" id="{1BA1909E-BD5B-2B1C-41A1-E37854414B71}"/>
                </a:ext>
              </a:extLst>
            </p:cNvPr>
            <p:cNvSpPr txBox="1"/>
            <p:nvPr/>
          </p:nvSpPr>
          <p:spPr>
            <a:xfrm rot="20096559">
              <a:off x="2982288" y="197546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Portal</a:t>
              </a:r>
            </a:p>
          </p:txBody>
        </p:sp>
        <p:sp>
          <p:nvSpPr>
            <p:cNvPr id="50" name="TextBox 50">
              <a:extLst>
                <a:ext uri="{FF2B5EF4-FFF2-40B4-BE49-F238E27FC236}">
                  <a16:creationId xmlns:a16="http://schemas.microsoft.com/office/drawing/2014/main" id="{507CAD37-ED70-E9D3-27C7-130B13BCC19B}"/>
                </a:ext>
              </a:extLst>
            </p:cNvPr>
            <p:cNvSpPr txBox="1"/>
            <p:nvPr/>
          </p:nvSpPr>
          <p:spPr>
            <a:xfrm rot="20096559">
              <a:off x="4285601" y="197546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ArcGIS API for Python</a:t>
              </a:r>
            </a:p>
          </p:txBody>
        </p:sp>
        <p:grpSp>
          <p:nvGrpSpPr>
            <p:cNvPr id="51" name="Group 51">
              <a:extLst>
                <a:ext uri="{FF2B5EF4-FFF2-40B4-BE49-F238E27FC236}">
                  <a16:creationId xmlns:a16="http://schemas.microsoft.com/office/drawing/2014/main" id="{476138FE-D291-F051-6F6B-AA7708FB42E9}"/>
                </a:ext>
              </a:extLst>
            </p:cNvPr>
            <p:cNvGrpSpPr/>
            <p:nvPr/>
          </p:nvGrpSpPr>
          <p:grpSpPr>
            <a:xfrm>
              <a:off x="5637539" y="2136149"/>
              <a:ext cx="906136" cy="978500"/>
              <a:chOff x="9433313" y="5516635"/>
              <a:chExt cx="457200" cy="493712"/>
            </a:xfrm>
          </p:grpSpPr>
          <p:sp useBgFill="1">
            <p:nvSpPr>
              <p:cNvPr id="52" name="Freeform 29">
                <a:extLst>
                  <a:ext uri="{FF2B5EF4-FFF2-40B4-BE49-F238E27FC236}">
                    <a16:creationId xmlns:a16="http://schemas.microsoft.com/office/drawing/2014/main" id="{44BB3AB4-806B-CE05-78D2-681E74FBF9C0}"/>
                  </a:ext>
                </a:extLst>
              </p:cNvPr>
              <p:cNvSpPr>
                <a:spLocks/>
              </p:cNvSpPr>
              <p:nvPr/>
            </p:nvSpPr>
            <p:spPr bwMode="auto">
              <a:xfrm>
                <a:off x="9439663" y="5516635"/>
                <a:ext cx="444500" cy="493712"/>
              </a:xfrm>
              <a:custGeom>
                <a:avLst/>
                <a:gdLst>
                  <a:gd name="T0" fmla="*/ 25174 w 25813"/>
                  <a:gd name="T1" fmla="*/ 5184 h 29439"/>
                  <a:gd name="T2" fmla="*/ 13719 w 25813"/>
                  <a:gd name="T3" fmla="*/ 170 h 29439"/>
                  <a:gd name="T4" fmla="*/ 12906 w 25813"/>
                  <a:gd name="T5" fmla="*/ 0 h 29439"/>
                  <a:gd name="T6" fmla="*/ 12094 w 25813"/>
                  <a:gd name="T7" fmla="*/ 170 h 29439"/>
                  <a:gd name="T8" fmla="*/ 2492 w 25813"/>
                  <a:gd name="T9" fmla="*/ 4373 h 29439"/>
                  <a:gd name="T10" fmla="*/ 0 w 25813"/>
                  <a:gd name="T11" fmla="*/ 8184 h 29439"/>
                  <a:gd name="T12" fmla="*/ 0 w 25813"/>
                  <a:gd name="T13" fmla="*/ 23278 h 29439"/>
                  <a:gd name="T14" fmla="*/ 639 w 25813"/>
                  <a:gd name="T15" fmla="*/ 24255 h 29439"/>
                  <a:gd name="T16" fmla="*/ 12094 w 25813"/>
                  <a:gd name="T17" fmla="*/ 29269 h 29439"/>
                  <a:gd name="T18" fmla="*/ 12906 w 25813"/>
                  <a:gd name="T19" fmla="*/ 29439 h 29439"/>
                  <a:gd name="T20" fmla="*/ 13719 w 25813"/>
                  <a:gd name="T21" fmla="*/ 29269 h 29439"/>
                  <a:gd name="T22" fmla="*/ 23321 w 25813"/>
                  <a:gd name="T23" fmla="*/ 25066 h 29439"/>
                  <a:gd name="T24" fmla="*/ 25813 w 25813"/>
                  <a:gd name="T25" fmla="*/ 21255 h 29439"/>
                  <a:gd name="T26" fmla="*/ 25813 w 25813"/>
                  <a:gd name="T27" fmla="*/ 6161 h 29439"/>
                  <a:gd name="T28" fmla="*/ 25174 w 25813"/>
                  <a:gd name="T29" fmla="*/ 5184 h 29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813" h="29439">
                    <a:moveTo>
                      <a:pt x="25174" y="5184"/>
                    </a:moveTo>
                    <a:cubicBezTo>
                      <a:pt x="13719" y="170"/>
                      <a:pt x="13719" y="170"/>
                      <a:pt x="13719" y="170"/>
                    </a:cubicBezTo>
                    <a:cubicBezTo>
                      <a:pt x="13461" y="57"/>
                      <a:pt x="13188" y="0"/>
                      <a:pt x="12906" y="0"/>
                    </a:cubicBezTo>
                    <a:cubicBezTo>
                      <a:pt x="12625" y="0"/>
                      <a:pt x="12352" y="57"/>
                      <a:pt x="12094" y="170"/>
                    </a:cubicBezTo>
                    <a:cubicBezTo>
                      <a:pt x="2492" y="4373"/>
                      <a:pt x="2492" y="4373"/>
                      <a:pt x="2492" y="4373"/>
                    </a:cubicBezTo>
                    <a:cubicBezTo>
                      <a:pt x="978" y="5036"/>
                      <a:pt x="0" y="6531"/>
                      <a:pt x="0" y="8184"/>
                    </a:cubicBezTo>
                    <a:cubicBezTo>
                      <a:pt x="0" y="23278"/>
                      <a:pt x="0" y="23278"/>
                      <a:pt x="0" y="23278"/>
                    </a:cubicBezTo>
                    <a:cubicBezTo>
                      <a:pt x="0" y="23702"/>
                      <a:pt x="250" y="24085"/>
                      <a:pt x="639" y="24255"/>
                    </a:cubicBezTo>
                    <a:cubicBezTo>
                      <a:pt x="12094" y="29269"/>
                      <a:pt x="12094" y="29269"/>
                      <a:pt x="12094" y="29269"/>
                    </a:cubicBezTo>
                    <a:cubicBezTo>
                      <a:pt x="12352" y="29382"/>
                      <a:pt x="12625" y="29439"/>
                      <a:pt x="12906" y="29439"/>
                    </a:cubicBezTo>
                    <a:cubicBezTo>
                      <a:pt x="13188" y="29439"/>
                      <a:pt x="13461" y="29382"/>
                      <a:pt x="13719" y="29269"/>
                    </a:cubicBezTo>
                    <a:cubicBezTo>
                      <a:pt x="23321" y="25066"/>
                      <a:pt x="23321" y="25066"/>
                      <a:pt x="23321" y="25066"/>
                    </a:cubicBezTo>
                    <a:cubicBezTo>
                      <a:pt x="24835" y="24404"/>
                      <a:pt x="25813" y="22908"/>
                      <a:pt x="25813" y="21255"/>
                    </a:cubicBezTo>
                    <a:cubicBezTo>
                      <a:pt x="25813" y="6161"/>
                      <a:pt x="25813" y="6161"/>
                      <a:pt x="25813" y="6161"/>
                    </a:cubicBezTo>
                    <a:cubicBezTo>
                      <a:pt x="25813" y="5737"/>
                      <a:pt x="25562" y="5354"/>
                      <a:pt x="25174" y="5184"/>
                    </a:cubicBez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53" name="Picture 53" descr="A picture containing drawing&#10;&#10;Description automatically generated">
                <a:extLst>
                  <a:ext uri="{FF2B5EF4-FFF2-40B4-BE49-F238E27FC236}">
                    <a16:creationId xmlns:a16="http://schemas.microsoft.com/office/drawing/2014/main" id="{35342820-52F7-CFCB-7941-14E216A4FC2B}"/>
                  </a:ext>
                </a:extLst>
              </p:cNvPr>
              <p:cNvPicPr>
                <a:picLocks noChangeAspect="1"/>
              </p:cNvPicPr>
              <p:nvPr/>
            </p:nvPicPr>
            <p:blipFill>
              <a:blip r:embed="rId14"/>
              <a:stretch>
                <a:fillRect/>
              </a:stretch>
            </p:blipFill>
            <p:spPr>
              <a:xfrm>
                <a:off x="9433313" y="5534891"/>
                <a:ext cx="457200" cy="457200"/>
              </a:xfrm>
              <a:prstGeom prst="rect">
                <a:avLst/>
              </a:prstGeom>
            </p:spPr>
          </p:pic>
        </p:grpSp>
        <p:sp>
          <p:nvSpPr>
            <p:cNvPr id="54" name="TextBox 54">
              <a:extLst>
                <a:ext uri="{FF2B5EF4-FFF2-40B4-BE49-F238E27FC236}">
                  <a16:creationId xmlns:a16="http://schemas.microsoft.com/office/drawing/2014/main" id="{00CF3830-4376-7514-608A-60E11725BEA0}"/>
                </a:ext>
              </a:extLst>
            </p:cNvPr>
            <p:cNvSpPr txBox="1"/>
            <p:nvPr/>
          </p:nvSpPr>
          <p:spPr>
            <a:xfrm rot="20096559">
              <a:off x="5639667" y="1975462"/>
              <a:ext cx="1085088" cy="146516"/>
            </a:xfrm>
            <a:prstGeom prst="rect">
              <a:avLst/>
            </a:prstGeom>
            <a:noFill/>
          </p:spPr>
          <p:txBody>
            <a:bodyPr wrap="square" lIns="0" tIns="0" rIns="0" bIns="0" rtlCol="0">
              <a:noAutofit/>
            </a:bodyPr>
            <a:lstStyle/>
            <a:p>
              <a:pPr algn="l"/>
              <a:r>
                <a:rPr lang="fr-FR" sz="700" dirty="0" err="1">
                  <a:latin typeface="Arial" panose="020B0604020202020204" pitchFamily="34" charset="0"/>
                  <a:cs typeface="Arial" panose="020B0604020202020204" pitchFamily="34" charset="0"/>
                </a:rPr>
                <a:t>Hosted</a:t>
              </a:r>
              <a:r>
                <a:rPr lang="fr-FR" sz="700" dirty="0">
                  <a:latin typeface="Arial" panose="020B0604020202020204" pitchFamily="34" charset="0"/>
                  <a:cs typeface="Arial" panose="020B0604020202020204" pitchFamily="34" charset="0"/>
                </a:rPr>
                <a:t> Notebook</a:t>
              </a:r>
            </a:p>
          </p:txBody>
        </p:sp>
        <p:sp>
          <p:nvSpPr>
            <p:cNvPr id="55" name="TextBox 55">
              <a:extLst>
                <a:ext uri="{FF2B5EF4-FFF2-40B4-BE49-F238E27FC236}">
                  <a16:creationId xmlns:a16="http://schemas.microsoft.com/office/drawing/2014/main" id="{738EEB3B-A010-8439-0F58-02E75460AB54}"/>
                </a:ext>
              </a:extLst>
            </p:cNvPr>
            <p:cNvSpPr txBox="1"/>
            <p:nvPr/>
          </p:nvSpPr>
          <p:spPr>
            <a:xfrm rot="20096559">
              <a:off x="6924431" y="197546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Insight</a:t>
              </a:r>
            </a:p>
          </p:txBody>
        </p:sp>
        <p:sp>
          <p:nvSpPr>
            <p:cNvPr id="56" name="TextBox 56">
              <a:extLst>
                <a:ext uri="{FF2B5EF4-FFF2-40B4-BE49-F238E27FC236}">
                  <a16:creationId xmlns:a16="http://schemas.microsoft.com/office/drawing/2014/main" id="{B01DE58F-9B49-065E-9C05-4CF0A5498F47}"/>
                </a:ext>
              </a:extLst>
            </p:cNvPr>
            <p:cNvSpPr txBox="1"/>
            <p:nvPr/>
          </p:nvSpPr>
          <p:spPr>
            <a:xfrm rot="20096559">
              <a:off x="8289729" y="197546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Raster Analytics</a:t>
              </a:r>
            </a:p>
          </p:txBody>
        </p:sp>
        <p:sp>
          <p:nvSpPr>
            <p:cNvPr id="57" name="TextBox 57">
              <a:extLst>
                <a:ext uri="{FF2B5EF4-FFF2-40B4-BE49-F238E27FC236}">
                  <a16:creationId xmlns:a16="http://schemas.microsoft.com/office/drawing/2014/main" id="{E67EF4EA-1356-8A86-9737-ACACA5CF963E}"/>
                </a:ext>
              </a:extLst>
            </p:cNvPr>
            <p:cNvSpPr txBox="1"/>
            <p:nvPr/>
          </p:nvSpPr>
          <p:spPr>
            <a:xfrm rot="20096559">
              <a:off x="9574855" y="1975462"/>
              <a:ext cx="1085088" cy="146516"/>
            </a:xfrm>
            <a:prstGeom prst="rect">
              <a:avLst/>
            </a:prstGeom>
            <a:noFill/>
          </p:spPr>
          <p:txBody>
            <a:bodyPr wrap="square" lIns="0" tIns="0" rIns="0" bIns="0" rtlCol="0">
              <a:noAutofit/>
            </a:bodyPr>
            <a:lstStyle/>
            <a:p>
              <a:pPr algn="l"/>
              <a:r>
                <a:rPr lang="fr-FR" sz="700" dirty="0" err="1">
                  <a:latin typeface="Arial" panose="020B0604020202020204" pitchFamily="34" charset="0"/>
                  <a:cs typeface="Arial" panose="020B0604020202020204" pitchFamily="34" charset="0"/>
                </a:rPr>
                <a:t>GeoAnalytics</a:t>
              </a:r>
              <a:endParaRPr lang="fr-FR" sz="700" dirty="0">
                <a:latin typeface="Arial" panose="020B0604020202020204" pitchFamily="34" charset="0"/>
                <a:cs typeface="Arial" panose="020B0604020202020204" pitchFamily="34" charset="0"/>
              </a:endParaRPr>
            </a:p>
          </p:txBody>
        </p:sp>
        <p:sp>
          <p:nvSpPr>
            <p:cNvPr id="58" name="TextBox 58">
              <a:extLst>
                <a:ext uri="{FF2B5EF4-FFF2-40B4-BE49-F238E27FC236}">
                  <a16:creationId xmlns:a16="http://schemas.microsoft.com/office/drawing/2014/main" id="{C99C26A7-56E7-BBDD-CBA0-1D77F6A600C8}"/>
                </a:ext>
              </a:extLst>
            </p:cNvPr>
            <p:cNvSpPr txBox="1"/>
            <p:nvPr/>
          </p:nvSpPr>
          <p:spPr>
            <a:xfrm rot="20096559">
              <a:off x="2370591" y="3173246"/>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Pro</a:t>
              </a:r>
            </a:p>
          </p:txBody>
        </p:sp>
        <p:sp>
          <p:nvSpPr>
            <p:cNvPr id="59" name="TextBox 59">
              <a:extLst>
                <a:ext uri="{FF2B5EF4-FFF2-40B4-BE49-F238E27FC236}">
                  <a16:creationId xmlns:a16="http://schemas.microsoft.com/office/drawing/2014/main" id="{9EC5F5FC-54DA-BD6C-502A-56CFE7A3A6B1}"/>
                </a:ext>
              </a:extLst>
            </p:cNvPr>
            <p:cNvSpPr txBox="1"/>
            <p:nvPr/>
          </p:nvSpPr>
          <p:spPr>
            <a:xfrm rot="20096559">
              <a:off x="3657735" y="3173246"/>
              <a:ext cx="1085088" cy="146516"/>
            </a:xfrm>
            <a:prstGeom prst="rect">
              <a:avLst/>
            </a:prstGeom>
            <a:noFill/>
          </p:spPr>
          <p:txBody>
            <a:bodyPr wrap="square" lIns="0" tIns="0" rIns="0" bIns="0" rtlCol="0">
              <a:noAutofit/>
            </a:bodyPr>
            <a:lstStyle/>
            <a:p>
              <a:pPr algn="l"/>
              <a:r>
                <a:rPr lang="fr-FR" sz="700" dirty="0" err="1">
                  <a:latin typeface="Arial" panose="020B0604020202020204" pitchFamily="34" charset="0"/>
                  <a:cs typeface="Arial" panose="020B0604020202020204" pitchFamily="34" charset="0"/>
                </a:rPr>
                <a:t>ArcPy</a:t>
              </a:r>
              <a:endParaRPr lang="fr-FR" sz="700" dirty="0">
                <a:latin typeface="Arial" panose="020B0604020202020204" pitchFamily="34" charset="0"/>
                <a:cs typeface="Arial" panose="020B0604020202020204" pitchFamily="34" charset="0"/>
              </a:endParaRPr>
            </a:p>
          </p:txBody>
        </p:sp>
        <p:sp>
          <p:nvSpPr>
            <p:cNvPr id="60" name="TextBox 60">
              <a:extLst>
                <a:ext uri="{FF2B5EF4-FFF2-40B4-BE49-F238E27FC236}">
                  <a16:creationId xmlns:a16="http://schemas.microsoft.com/office/drawing/2014/main" id="{7D0F4064-F222-38DF-7A99-31778598CC8F}"/>
                </a:ext>
              </a:extLst>
            </p:cNvPr>
            <p:cNvSpPr txBox="1"/>
            <p:nvPr/>
          </p:nvSpPr>
          <p:spPr>
            <a:xfrm rot="20096559">
              <a:off x="4958859" y="3173246"/>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Drone2Map</a:t>
              </a:r>
            </a:p>
          </p:txBody>
        </p:sp>
        <p:sp>
          <p:nvSpPr>
            <p:cNvPr id="61" name="TextBox 61">
              <a:extLst>
                <a:ext uri="{FF2B5EF4-FFF2-40B4-BE49-F238E27FC236}">
                  <a16:creationId xmlns:a16="http://schemas.microsoft.com/office/drawing/2014/main" id="{7A53D87D-F8CB-9950-09F7-4E4AD00F11F2}"/>
                </a:ext>
              </a:extLst>
            </p:cNvPr>
            <p:cNvSpPr txBox="1"/>
            <p:nvPr/>
          </p:nvSpPr>
          <p:spPr>
            <a:xfrm rot="20096559">
              <a:off x="6286745" y="3173246"/>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Business </a:t>
              </a:r>
              <a:r>
                <a:rPr lang="fr-FR" sz="700" dirty="0" err="1">
                  <a:latin typeface="Arial" panose="020B0604020202020204" pitchFamily="34" charset="0"/>
                  <a:cs typeface="Arial" panose="020B0604020202020204" pitchFamily="34" charset="0"/>
                </a:rPr>
                <a:t>Analyst</a:t>
              </a:r>
              <a:endParaRPr lang="fr-FR" sz="700" dirty="0">
                <a:latin typeface="Arial" panose="020B0604020202020204" pitchFamily="34" charset="0"/>
                <a:cs typeface="Arial" panose="020B0604020202020204" pitchFamily="34" charset="0"/>
              </a:endParaRPr>
            </a:p>
          </p:txBody>
        </p:sp>
        <p:sp>
          <p:nvSpPr>
            <p:cNvPr id="62" name="TextBox 62">
              <a:extLst>
                <a:ext uri="{FF2B5EF4-FFF2-40B4-BE49-F238E27FC236}">
                  <a16:creationId xmlns:a16="http://schemas.microsoft.com/office/drawing/2014/main" id="{160A2593-A281-6457-ECE1-610BBEEE70A5}"/>
                </a:ext>
              </a:extLst>
            </p:cNvPr>
            <p:cNvSpPr txBox="1"/>
            <p:nvPr/>
          </p:nvSpPr>
          <p:spPr>
            <a:xfrm rot="20096559">
              <a:off x="7609158" y="3144969"/>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Workflow Manager</a:t>
              </a:r>
            </a:p>
          </p:txBody>
        </p:sp>
        <p:sp>
          <p:nvSpPr>
            <p:cNvPr id="63" name="TextBox 63">
              <a:extLst>
                <a:ext uri="{FF2B5EF4-FFF2-40B4-BE49-F238E27FC236}">
                  <a16:creationId xmlns:a16="http://schemas.microsoft.com/office/drawing/2014/main" id="{5DA2022E-8311-8CE7-A0D9-18887FD27272}"/>
                </a:ext>
              </a:extLst>
            </p:cNvPr>
            <p:cNvSpPr txBox="1"/>
            <p:nvPr/>
          </p:nvSpPr>
          <p:spPr>
            <a:xfrm rot="20096559">
              <a:off x="8900970" y="3144969"/>
              <a:ext cx="1085088" cy="146516"/>
            </a:xfrm>
            <a:prstGeom prst="rect">
              <a:avLst/>
            </a:prstGeom>
            <a:noFill/>
          </p:spPr>
          <p:txBody>
            <a:bodyPr wrap="square" lIns="0" tIns="0" rIns="0" bIns="0" rtlCol="0">
              <a:noAutofit/>
            </a:bodyPr>
            <a:lstStyle/>
            <a:p>
              <a:pPr algn="l"/>
              <a:r>
                <a:rPr lang="fr-FR" sz="700" dirty="0" err="1">
                  <a:latin typeface="Arial" panose="020B0604020202020204" pitchFamily="34" charset="0"/>
                  <a:cs typeface="Arial" panose="020B0604020202020204" pitchFamily="34" charset="0"/>
                </a:rPr>
                <a:t>Indoors</a:t>
              </a:r>
              <a:endParaRPr lang="fr-FR" sz="700" dirty="0">
                <a:latin typeface="Arial" panose="020B0604020202020204" pitchFamily="34" charset="0"/>
                <a:cs typeface="Arial" panose="020B0604020202020204" pitchFamily="34" charset="0"/>
              </a:endParaRPr>
            </a:p>
          </p:txBody>
        </p:sp>
        <p:sp>
          <p:nvSpPr>
            <p:cNvPr id="64" name="TextBox 64">
              <a:extLst>
                <a:ext uri="{FF2B5EF4-FFF2-40B4-BE49-F238E27FC236}">
                  <a16:creationId xmlns:a16="http://schemas.microsoft.com/office/drawing/2014/main" id="{ECF7366E-03C6-C84C-F0F3-F84D2EB29CC4}"/>
                </a:ext>
              </a:extLst>
            </p:cNvPr>
            <p:cNvSpPr txBox="1"/>
            <p:nvPr/>
          </p:nvSpPr>
          <p:spPr>
            <a:xfrm rot="20096559">
              <a:off x="4302238" y="431713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Online</a:t>
              </a:r>
            </a:p>
          </p:txBody>
        </p:sp>
        <p:sp>
          <p:nvSpPr>
            <p:cNvPr id="65" name="TextBox 65">
              <a:extLst>
                <a:ext uri="{FF2B5EF4-FFF2-40B4-BE49-F238E27FC236}">
                  <a16:creationId xmlns:a16="http://schemas.microsoft.com/office/drawing/2014/main" id="{6C5E131B-1CFB-6C90-7311-9C9934721318}"/>
                </a:ext>
              </a:extLst>
            </p:cNvPr>
            <p:cNvSpPr txBox="1"/>
            <p:nvPr/>
          </p:nvSpPr>
          <p:spPr>
            <a:xfrm rot="20096559">
              <a:off x="5686129" y="4330022"/>
              <a:ext cx="1085088" cy="146516"/>
            </a:xfrm>
            <a:prstGeom prst="rect">
              <a:avLst/>
            </a:prstGeom>
            <a:noFill/>
          </p:spPr>
          <p:txBody>
            <a:bodyPr wrap="square" lIns="0" tIns="0" rIns="0" bIns="0" rtlCol="0">
              <a:noAutofit/>
            </a:bodyPr>
            <a:lstStyle/>
            <a:p>
              <a:pPr algn="l"/>
              <a:r>
                <a:rPr lang="fr-FR" sz="700" dirty="0">
                  <a:latin typeface="Arial" panose="020B0604020202020204" pitchFamily="34" charset="0"/>
                  <a:cs typeface="Arial" panose="020B0604020202020204" pitchFamily="34" charset="0"/>
                </a:rPr>
                <a:t>Runtime SDK</a:t>
              </a:r>
            </a:p>
          </p:txBody>
        </p:sp>
      </p:grpSp>
      <p:pic>
        <p:nvPicPr>
          <p:cNvPr id="68" name="Image 67">
            <a:extLst>
              <a:ext uri="{FF2B5EF4-FFF2-40B4-BE49-F238E27FC236}">
                <a16:creationId xmlns:a16="http://schemas.microsoft.com/office/drawing/2014/main" id="{F4FD7D4C-9B69-D0A2-6BBF-9D73006F08B6}"/>
              </a:ext>
            </a:extLst>
          </p:cNvPr>
          <p:cNvPicPr>
            <a:picLocks noChangeAspect="1"/>
          </p:cNvPicPr>
          <p:nvPr/>
        </p:nvPicPr>
        <p:blipFill>
          <a:blip r:embed="rId15">
            <a:duotone>
              <a:schemeClr val="accent4">
                <a:shade val="45000"/>
                <a:satMod val="135000"/>
              </a:schemeClr>
              <a:prstClr val="white"/>
            </a:duotone>
            <a:alphaModFix amt="50000"/>
          </a:blip>
          <a:stretch>
            <a:fillRect/>
          </a:stretch>
        </p:blipFill>
        <p:spPr>
          <a:xfrm>
            <a:off x="3712130" y="482499"/>
            <a:ext cx="670421" cy="670421"/>
          </a:xfrm>
          <a:prstGeom prst="rect">
            <a:avLst/>
          </a:prstGeom>
        </p:spPr>
      </p:pic>
    </p:spTree>
    <p:extLst>
      <p:ext uri="{BB962C8B-B14F-4D97-AF65-F5344CB8AC3E}">
        <p14:creationId xmlns:p14="http://schemas.microsoft.com/office/powerpoint/2010/main" val="5144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Les API Python ArcGIS</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1509307"/>
            <a:ext cx="9589524" cy="498751"/>
          </a:xfrm>
        </p:spPr>
        <p:txBody>
          <a:bodyPr>
            <a:normAutofit/>
          </a:bodyPr>
          <a:lstStyle/>
          <a:p>
            <a:pPr lvl="0"/>
            <a:r>
              <a:rPr lang="en-US" dirty="0" err="1"/>
              <a:t>ArcPy</a:t>
            </a:r>
            <a:r>
              <a:rPr lang="en-US" dirty="0"/>
              <a:t> </a:t>
            </a:r>
            <a:r>
              <a:rPr lang="en-US" dirty="0" err="1"/>
              <a:t>ou</a:t>
            </a:r>
            <a:r>
              <a:rPr lang="en-US" dirty="0"/>
              <a:t> </a:t>
            </a:r>
            <a:r>
              <a:rPr lang="fr-FR" dirty="0"/>
              <a:t>ArcGIS API for Python?</a:t>
            </a:r>
            <a:r>
              <a:rPr lang="en-US" dirty="0"/>
              <a:t> </a:t>
            </a:r>
          </a:p>
        </p:txBody>
      </p:sp>
      <p:pic>
        <p:nvPicPr>
          <p:cNvPr id="2" name="Image 1">
            <a:extLst>
              <a:ext uri="{FF2B5EF4-FFF2-40B4-BE49-F238E27FC236}">
                <a16:creationId xmlns:a16="http://schemas.microsoft.com/office/drawing/2014/main" id="{CD1EE4FB-3177-1940-87B5-1D39BB2DBA26}"/>
              </a:ext>
            </a:extLst>
          </p:cNvPr>
          <p:cNvPicPr>
            <a:picLocks noChangeAspect="1"/>
          </p:cNvPicPr>
          <p:nvPr/>
        </p:nvPicPr>
        <p:blipFill>
          <a:blip r:embed="rId3">
            <a:duotone>
              <a:schemeClr val="accent4">
                <a:shade val="45000"/>
                <a:satMod val="135000"/>
              </a:schemeClr>
              <a:prstClr val="white"/>
            </a:duotone>
            <a:alphaModFix amt="50000"/>
          </a:blip>
          <a:stretch>
            <a:fillRect/>
          </a:stretch>
        </p:blipFill>
        <p:spPr>
          <a:xfrm>
            <a:off x="4045505" y="482499"/>
            <a:ext cx="670421" cy="670421"/>
          </a:xfrm>
          <a:prstGeom prst="rect">
            <a:avLst/>
          </a:prstGeom>
        </p:spPr>
      </p:pic>
      <p:grpSp>
        <p:nvGrpSpPr>
          <p:cNvPr id="72" name="Groupe 71">
            <a:extLst>
              <a:ext uri="{FF2B5EF4-FFF2-40B4-BE49-F238E27FC236}">
                <a16:creationId xmlns:a16="http://schemas.microsoft.com/office/drawing/2014/main" id="{295C04BE-0335-DAD7-0D0B-A0A3AA9C75D3}"/>
              </a:ext>
            </a:extLst>
          </p:cNvPr>
          <p:cNvGrpSpPr/>
          <p:nvPr/>
        </p:nvGrpSpPr>
        <p:grpSpPr>
          <a:xfrm>
            <a:off x="5541972" y="1974877"/>
            <a:ext cx="4154983" cy="4154983"/>
            <a:chOff x="7413111" y="2084258"/>
            <a:chExt cx="3852333" cy="3852333"/>
          </a:xfrm>
        </p:grpSpPr>
        <p:sp>
          <p:nvSpPr>
            <p:cNvPr id="68" name="Ellipse 67">
              <a:extLst>
                <a:ext uri="{FF2B5EF4-FFF2-40B4-BE49-F238E27FC236}">
                  <a16:creationId xmlns:a16="http://schemas.microsoft.com/office/drawing/2014/main" id="{F17F305E-FF4C-52E3-67C2-B4C57B59BEC7}"/>
                </a:ext>
              </a:extLst>
            </p:cNvPr>
            <p:cNvSpPr/>
            <p:nvPr/>
          </p:nvSpPr>
          <p:spPr>
            <a:xfrm>
              <a:off x="7413111" y="2084258"/>
              <a:ext cx="3852333" cy="3852333"/>
            </a:xfrm>
            <a:prstGeom prst="ellipse">
              <a:avLst/>
            </a:prstGeom>
            <a:solidFill>
              <a:schemeClr val="accent4">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69" name="Espace réservé du texte 15">
              <a:extLst>
                <a:ext uri="{FF2B5EF4-FFF2-40B4-BE49-F238E27FC236}">
                  <a16:creationId xmlns:a16="http://schemas.microsoft.com/office/drawing/2014/main" id="{E5C69EA9-F06D-AB48-7340-3A142B2FD879}"/>
                </a:ext>
              </a:extLst>
            </p:cNvPr>
            <p:cNvSpPr txBox="1">
              <a:spLocks/>
            </p:cNvSpPr>
            <p:nvPr/>
          </p:nvSpPr>
          <p:spPr>
            <a:xfrm>
              <a:off x="8646493" y="2201331"/>
              <a:ext cx="1352636" cy="498751"/>
            </a:xfrm>
            <a:prstGeom prst="rect">
              <a:avLst/>
            </a:prstGeom>
          </p:spPr>
          <p:txBody>
            <a:bodyPr vert="horz" lIns="0" tIns="0" rIns="0" bIns="0" rtlCol="0" anchor="b">
              <a:normAutofit lnSpcReduction="10000"/>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800" kern="1200">
                  <a:solidFill>
                    <a:schemeClr val="tx1"/>
                  </a:solidFill>
                  <a:latin typeface="Avenir LT Std 55 Roman" panose="020B0703020203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ArcGIS API for Python</a:t>
              </a:r>
            </a:p>
          </p:txBody>
        </p:sp>
      </p:grpSp>
      <p:grpSp>
        <p:nvGrpSpPr>
          <p:cNvPr id="71" name="Groupe 70">
            <a:extLst>
              <a:ext uri="{FF2B5EF4-FFF2-40B4-BE49-F238E27FC236}">
                <a16:creationId xmlns:a16="http://schemas.microsoft.com/office/drawing/2014/main" id="{4DCAC1AA-CD66-9141-3F6E-AE4B1DD1AFB9}"/>
              </a:ext>
            </a:extLst>
          </p:cNvPr>
          <p:cNvGrpSpPr/>
          <p:nvPr/>
        </p:nvGrpSpPr>
        <p:grpSpPr>
          <a:xfrm>
            <a:off x="2091268" y="1968597"/>
            <a:ext cx="4081984" cy="4161261"/>
            <a:chOff x="1000117" y="2134974"/>
            <a:chExt cx="3852333" cy="3927154"/>
          </a:xfrm>
        </p:grpSpPr>
        <p:sp>
          <p:nvSpPr>
            <p:cNvPr id="17" name="Ellipse 16">
              <a:extLst>
                <a:ext uri="{FF2B5EF4-FFF2-40B4-BE49-F238E27FC236}">
                  <a16:creationId xmlns:a16="http://schemas.microsoft.com/office/drawing/2014/main" id="{0EA6BFDE-6D5F-25D8-79DC-D70897F01980}"/>
                </a:ext>
              </a:extLst>
            </p:cNvPr>
            <p:cNvSpPr/>
            <p:nvPr/>
          </p:nvSpPr>
          <p:spPr>
            <a:xfrm>
              <a:off x="1000117" y="2209795"/>
              <a:ext cx="3852333" cy="3852333"/>
            </a:xfrm>
            <a:prstGeom prst="ellipse">
              <a:avLst/>
            </a:prstGeom>
            <a:solidFill>
              <a:schemeClr val="accent4">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0" name="Espace réservé du texte 15">
              <a:extLst>
                <a:ext uri="{FF2B5EF4-FFF2-40B4-BE49-F238E27FC236}">
                  <a16:creationId xmlns:a16="http://schemas.microsoft.com/office/drawing/2014/main" id="{E645680C-E5FA-E666-1FF1-29EBEBFB0E6B}"/>
                </a:ext>
              </a:extLst>
            </p:cNvPr>
            <p:cNvSpPr txBox="1">
              <a:spLocks/>
            </p:cNvSpPr>
            <p:nvPr/>
          </p:nvSpPr>
          <p:spPr>
            <a:xfrm>
              <a:off x="2475303" y="2134974"/>
              <a:ext cx="851158" cy="498751"/>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800" kern="1200">
                  <a:solidFill>
                    <a:schemeClr val="tx1"/>
                  </a:solidFill>
                  <a:latin typeface="Avenir LT Std 55 Roman" panose="020B0703020203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err="1"/>
                <a:t>ArcPy</a:t>
              </a:r>
              <a:endParaRPr lang="en-US" dirty="0"/>
            </a:p>
          </p:txBody>
        </p:sp>
      </p:grpSp>
      <p:sp>
        <p:nvSpPr>
          <p:cNvPr id="73" name="Espace réservé du texte 15">
            <a:extLst>
              <a:ext uri="{FF2B5EF4-FFF2-40B4-BE49-F238E27FC236}">
                <a16:creationId xmlns:a16="http://schemas.microsoft.com/office/drawing/2014/main" id="{8C12BB53-9246-02C1-10BB-C45493D4E58E}"/>
              </a:ext>
            </a:extLst>
          </p:cNvPr>
          <p:cNvSpPr txBox="1">
            <a:spLocks/>
          </p:cNvSpPr>
          <p:nvPr/>
        </p:nvSpPr>
        <p:spPr>
          <a:xfrm>
            <a:off x="5438637" y="3684849"/>
            <a:ext cx="851158" cy="498751"/>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800" kern="1200">
                <a:solidFill>
                  <a:schemeClr val="tx1"/>
                </a:solidFill>
                <a:latin typeface="Avenir LT Std 55 Roman" panose="020B0703020203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Les 2</a:t>
            </a:r>
          </a:p>
        </p:txBody>
      </p:sp>
      <p:sp>
        <p:nvSpPr>
          <p:cNvPr id="74" name="Espace réservé du texte 16">
            <a:extLst>
              <a:ext uri="{FF2B5EF4-FFF2-40B4-BE49-F238E27FC236}">
                <a16:creationId xmlns:a16="http://schemas.microsoft.com/office/drawing/2014/main" id="{67E3D2BF-543A-5267-7308-A235F4BC27FF}"/>
              </a:ext>
            </a:extLst>
          </p:cNvPr>
          <p:cNvSpPr>
            <a:spLocks noGrp="1"/>
          </p:cNvSpPr>
          <p:nvPr>
            <p:ph type="body" sz="quarter" idx="11"/>
          </p:nvPr>
        </p:nvSpPr>
        <p:spPr>
          <a:xfrm>
            <a:off x="2734093" y="2870511"/>
            <a:ext cx="2742502" cy="2980816"/>
          </a:xfrm>
        </p:spPr>
        <p:txBody>
          <a:bodyPr>
            <a:normAutofit fontScale="92500" lnSpcReduction="20000"/>
          </a:bodyPr>
          <a:lstStyle/>
          <a:p>
            <a:pPr lvl="0" algn="ctr"/>
            <a:r>
              <a:rPr lang="en-US" b="1" dirty="0" err="1"/>
              <a:t>Utiliser</a:t>
            </a:r>
            <a:r>
              <a:rPr lang="en-US" b="1" dirty="0"/>
              <a:t>, </a:t>
            </a:r>
            <a:r>
              <a:rPr lang="en-US" b="1" dirty="0" err="1"/>
              <a:t>automatiser</a:t>
            </a:r>
            <a:r>
              <a:rPr lang="en-US" b="1" dirty="0"/>
              <a:t> et </a:t>
            </a:r>
            <a:r>
              <a:rPr lang="en-US" b="1" dirty="0" err="1"/>
              <a:t>étendre</a:t>
            </a:r>
            <a:r>
              <a:rPr lang="en-US" b="1" dirty="0"/>
              <a:t> le SIG Desktop (ArcMap et ArcGIS Pro) et Server</a:t>
            </a:r>
          </a:p>
          <a:p>
            <a:pPr lvl="0" algn="ctr"/>
            <a:r>
              <a:rPr lang="en-US" dirty="0" err="1"/>
              <a:t>Principalement</a:t>
            </a:r>
            <a:r>
              <a:rPr lang="en-US" dirty="0"/>
              <a:t> pour </a:t>
            </a:r>
            <a:r>
              <a:rPr lang="en-US" dirty="0" err="1"/>
              <a:t>l’automatisation</a:t>
            </a:r>
            <a:r>
              <a:rPr lang="en-US" dirty="0"/>
              <a:t> des </a:t>
            </a:r>
            <a:r>
              <a:rPr lang="en-US" dirty="0" err="1"/>
              <a:t>géotraitements</a:t>
            </a:r>
            <a:r>
              <a:rPr lang="en-US" dirty="0"/>
              <a:t> et des </a:t>
            </a:r>
            <a:r>
              <a:rPr lang="en-US" dirty="0" err="1"/>
              <a:t>cartes</a:t>
            </a:r>
            <a:r>
              <a:rPr lang="en-US" dirty="0"/>
              <a:t> sur des </a:t>
            </a:r>
            <a:r>
              <a:rPr lang="en-US" b="1" dirty="0" err="1"/>
              <a:t>données</a:t>
            </a:r>
            <a:r>
              <a:rPr lang="en-US" b="1" dirty="0"/>
              <a:t> locales</a:t>
            </a:r>
          </a:p>
          <a:p>
            <a:pPr algn="ctr"/>
            <a:r>
              <a:rPr lang="fr-FR" dirty="0">
                <a:solidFill>
                  <a:schemeClr val="accent2">
                    <a:lumMod val="40000"/>
                    <a:lumOff val="60000"/>
                  </a:schemeClr>
                </a:solidFill>
                <a:latin typeface="Avenir Next LT Pro (Corps)"/>
                <a:cs typeface="Arial" panose="020B0604020202020204" pitchFamily="34" charset="0"/>
              </a:rPr>
              <a:t>Bibliothèque compréhensive et puissante pour les analyses spatiales, la gestion des données et les conversions</a:t>
            </a:r>
          </a:p>
          <a:p>
            <a:pPr lvl="0" algn="ctr"/>
            <a:endParaRPr lang="en-US" dirty="0"/>
          </a:p>
          <a:p>
            <a:pPr lvl="0" algn="ctr"/>
            <a:endParaRPr lang="en-US" dirty="0"/>
          </a:p>
        </p:txBody>
      </p:sp>
      <p:sp>
        <p:nvSpPr>
          <p:cNvPr id="75" name="Espace réservé du texte 16">
            <a:extLst>
              <a:ext uri="{FF2B5EF4-FFF2-40B4-BE49-F238E27FC236}">
                <a16:creationId xmlns:a16="http://schemas.microsoft.com/office/drawing/2014/main" id="{F707072B-7A07-864E-182F-C89B2719517F}"/>
              </a:ext>
            </a:extLst>
          </p:cNvPr>
          <p:cNvSpPr txBox="1">
            <a:spLocks/>
          </p:cNvSpPr>
          <p:nvPr/>
        </p:nvSpPr>
        <p:spPr>
          <a:xfrm>
            <a:off x="6348066" y="2848655"/>
            <a:ext cx="2798622" cy="3024529"/>
          </a:xfrm>
          <a:prstGeom prst="rect">
            <a:avLst/>
          </a:prstGeom>
        </p:spPr>
        <p:txBody>
          <a:bodyPr vert="horz" lIns="0" tIns="0" rIns="0" bIns="0" rtlCol="0" anchor="t">
            <a:normAutofit fontScale="92500" lnSpcReduction="20000"/>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err="1"/>
              <a:t>Prise</a:t>
            </a:r>
            <a:r>
              <a:rPr lang="en-US" b="1" dirty="0"/>
              <a:t> </a:t>
            </a:r>
            <a:r>
              <a:rPr lang="en-US" b="1" dirty="0" err="1"/>
              <a:t>en</a:t>
            </a:r>
            <a:r>
              <a:rPr lang="en-US" b="1" dirty="0"/>
              <a:t> charge du SIG Web</a:t>
            </a:r>
          </a:p>
          <a:p>
            <a:pPr algn="ctr"/>
            <a:r>
              <a:rPr lang="en-US" dirty="0" err="1"/>
              <a:t>Fonctionne</a:t>
            </a:r>
            <a:r>
              <a:rPr lang="en-US" dirty="0"/>
              <a:t> sur ArcGIS Online </a:t>
            </a:r>
            <a:r>
              <a:rPr lang="en-US" dirty="0" err="1"/>
              <a:t>ou</a:t>
            </a:r>
            <a:r>
              <a:rPr lang="en-US" dirty="0"/>
              <a:t> ArcGIS Enterprise</a:t>
            </a:r>
          </a:p>
          <a:p>
            <a:pPr algn="ctr"/>
            <a:r>
              <a:rPr lang="en-US" dirty="0"/>
              <a:t>Administration du </a:t>
            </a:r>
            <a:r>
              <a:rPr lang="en-US" dirty="0" err="1"/>
              <a:t>portail</a:t>
            </a:r>
            <a:r>
              <a:rPr lang="en-US" dirty="0"/>
              <a:t>, la gestion des </a:t>
            </a:r>
            <a:r>
              <a:rPr lang="en-US" dirty="0" err="1"/>
              <a:t>contenus</a:t>
            </a:r>
            <a:r>
              <a:rPr lang="en-US" dirty="0"/>
              <a:t>/</a:t>
            </a:r>
            <a:r>
              <a:rPr lang="en-US" dirty="0" err="1"/>
              <a:t>groupes</a:t>
            </a:r>
            <a:r>
              <a:rPr lang="en-US" dirty="0"/>
              <a:t>/</a:t>
            </a:r>
            <a:r>
              <a:rPr lang="en-US" dirty="0" err="1"/>
              <a:t>utilisateurs</a:t>
            </a:r>
            <a:r>
              <a:rPr lang="en-US" dirty="0"/>
              <a:t>, </a:t>
            </a:r>
            <a:r>
              <a:rPr lang="en-US" dirty="0" err="1"/>
              <a:t>traitement</a:t>
            </a:r>
            <a:r>
              <a:rPr lang="en-US" dirty="0"/>
              <a:t> des </a:t>
            </a:r>
            <a:r>
              <a:rPr lang="en-US" dirty="0" err="1"/>
              <a:t>données</a:t>
            </a:r>
            <a:r>
              <a:rPr lang="en-US" dirty="0"/>
              <a:t> web, </a:t>
            </a:r>
            <a:r>
              <a:rPr lang="en-US" dirty="0" err="1"/>
              <a:t>analyse</a:t>
            </a:r>
            <a:r>
              <a:rPr lang="en-US" dirty="0"/>
              <a:t> Big Data…..</a:t>
            </a:r>
          </a:p>
          <a:p>
            <a:pPr algn="ctr"/>
            <a:r>
              <a:rPr lang="fr-FR" sz="1400" dirty="0">
                <a:solidFill>
                  <a:schemeClr val="accent2">
                    <a:lumMod val="40000"/>
                    <a:lumOff val="60000"/>
                  </a:schemeClr>
                </a:solidFill>
                <a:latin typeface="Avenir Next LT Pro (Corps)"/>
                <a:cs typeface="Arial" panose="020B0604020202020204" pitchFamily="34" charset="0"/>
              </a:rPr>
              <a:t>Bibliothèque "légère«  pour l’analyse spatiale, gestion d’un SIG web et réaliser des études de données spatiales</a:t>
            </a:r>
          </a:p>
          <a:p>
            <a:pPr algn="ctr"/>
            <a:endParaRPr lang="en-US" dirty="0"/>
          </a:p>
        </p:txBody>
      </p:sp>
    </p:spTree>
    <p:extLst>
      <p:ext uri="{BB962C8B-B14F-4D97-AF65-F5344CB8AC3E}">
        <p14:creationId xmlns:p14="http://schemas.microsoft.com/office/powerpoint/2010/main" val="264464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Les API Python ArcGIS</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1509307"/>
            <a:ext cx="9589524" cy="498751"/>
          </a:xfrm>
        </p:spPr>
        <p:txBody>
          <a:bodyPr>
            <a:normAutofit/>
          </a:bodyPr>
          <a:lstStyle/>
          <a:p>
            <a:pPr lvl="0"/>
            <a:r>
              <a:rPr lang="fr-FR" dirty="0"/>
              <a:t>ArcGIS API for Python : une API pour votre SIG Web</a:t>
            </a:r>
            <a:endParaRPr lang="en-US" dirty="0"/>
          </a:p>
        </p:txBody>
      </p:sp>
      <p:grpSp>
        <p:nvGrpSpPr>
          <p:cNvPr id="3" name="Group 38">
            <a:extLst>
              <a:ext uri="{FF2B5EF4-FFF2-40B4-BE49-F238E27FC236}">
                <a16:creationId xmlns:a16="http://schemas.microsoft.com/office/drawing/2014/main" id="{6D396C2A-B4BD-3C3D-4DAE-74770C90907A}"/>
              </a:ext>
            </a:extLst>
          </p:cNvPr>
          <p:cNvGrpSpPr/>
          <p:nvPr/>
        </p:nvGrpSpPr>
        <p:grpSpPr>
          <a:xfrm>
            <a:off x="7808209" y="155943"/>
            <a:ext cx="3925702" cy="4802050"/>
            <a:chOff x="640080" y="71897"/>
            <a:chExt cx="4219687" cy="5381665"/>
          </a:xfrm>
        </p:grpSpPr>
        <p:sp>
          <p:nvSpPr>
            <p:cNvPr id="4" name="Hexagon 39">
              <a:extLst>
                <a:ext uri="{FF2B5EF4-FFF2-40B4-BE49-F238E27FC236}">
                  <a16:creationId xmlns:a16="http://schemas.microsoft.com/office/drawing/2014/main" id="{662F2F9E-C5E0-A9B4-75C8-68BB20E31ECB}"/>
                </a:ext>
              </a:extLst>
            </p:cNvPr>
            <p:cNvSpPr/>
            <p:nvPr/>
          </p:nvSpPr>
          <p:spPr>
            <a:xfrm>
              <a:off x="740659" y="894115"/>
              <a:ext cx="1773936" cy="1563624"/>
            </a:xfrm>
            <a:prstGeom prst="hexagon">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path path="circle">
                <a:fillToRect t="100000" r="100000"/>
              </a:path>
              <a:tileRect l="-100000" b="-100000"/>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gis</a:t>
              </a:r>
            </a:p>
          </p:txBody>
        </p:sp>
        <p:sp>
          <p:nvSpPr>
            <p:cNvPr id="5" name="Hexagon 40">
              <a:extLst>
                <a:ext uri="{FF2B5EF4-FFF2-40B4-BE49-F238E27FC236}">
                  <a16:creationId xmlns:a16="http://schemas.microsoft.com/office/drawing/2014/main" id="{3E6F4C64-9B26-6E2B-6C24-8AB68ED9EFB8}"/>
                </a:ext>
              </a:extLst>
            </p:cNvPr>
            <p:cNvSpPr/>
            <p:nvPr/>
          </p:nvSpPr>
          <p:spPr>
            <a:xfrm>
              <a:off x="640080" y="2532868"/>
              <a:ext cx="1456041" cy="1283417"/>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tx1"/>
                  </a:solidFill>
                </a:rPr>
                <a:t>features</a:t>
              </a:r>
            </a:p>
          </p:txBody>
        </p:sp>
        <p:sp>
          <p:nvSpPr>
            <p:cNvPr id="6" name="Hexagon 41">
              <a:extLst>
                <a:ext uri="{FF2B5EF4-FFF2-40B4-BE49-F238E27FC236}">
                  <a16:creationId xmlns:a16="http://schemas.microsoft.com/office/drawing/2014/main" id="{72A12096-4E89-957C-AE2E-EA10FB0C468A}"/>
                </a:ext>
              </a:extLst>
            </p:cNvPr>
            <p:cNvSpPr/>
            <p:nvPr/>
          </p:nvSpPr>
          <p:spPr>
            <a:xfrm>
              <a:off x="1804640" y="3493940"/>
              <a:ext cx="1069848" cy="943010"/>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a:solidFill>
                    <a:schemeClr val="tx1"/>
                  </a:solidFill>
                </a:rPr>
                <a:t>raster</a:t>
              </a:r>
              <a:endParaRPr lang="en-US" sz="1100" b="1" dirty="0">
                <a:solidFill>
                  <a:schemeClr val="tx1"/>
                </a:solidFill>
              </a:endParaRPr>
            </a:p>
          </p:txBody>
        </p:sp>
        <p:sp>
          <p:nvSpPr>
            <p:cNvPr id="7" name="Hexagon 42">
              <a:extLst>
                <a:ext uri="{FF2B5EF4-FFF2-40B4-BE49-F238E27FC236}">
                  <a16:creationId xmlns:a16="http://schemas.microsoft.com/office/drawing/2014/main" id="{FDE70A16-9851-A555-BCD9-B47094C7E55D}"/>
                </a:ext>
              </a:extLst>
            </p:cNvPr>
            <p:cNvSpPr/>
            <p:nvPr/>
          </p:nvSpPr>
          <p:spPr>
            <a:xfrm>
              <a:off x="2158746" y="71897"/>
              <a:ext cx="1353312" cy="1192867"/>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tx1"/>
                  </a:solidFill>
                </a:rPr>
                <a:t>geo</a:t>
              </a:r>
            </a:p>
            <a:p>
              <a:pPr algn="ctr"/>
              <a:r>
                <a:rPr lang="en-US" sz="1100" b="1" dirty="0">
                  <a:solidFill>
                    <a:schemeClr val="tx1"/>
                  </a:solidFill>
                </a:rPr>
                <a:t>analytics</a:t>
              </a:r>
            </a:p>
          </p:txBody>
        </p:sp>
        <p:sp>
          <p:nvSpPr>
            <p:cNvPr id="8" name="Hexagon 43">
              <a:extLst>
                <a:ext uri="{FF2B5EF4-FFF2-40B4-BE49-F238E27FC236}">
                  <a16:creationId xmlns:a16="http://schemas.microsoft.com/office/drawing/2014/main" id="{92A36A1A-4A18-943E-4245-40B794F6EF85}"/>
                </a:ext>
              </a:extLst>
            </p:cNvPr>
            <p:cNvSpPr/>
            <p:nvPr/>
          </p:nvSpPr>
          <p:spPr>
            <a:xfrm>
              <a:off x="2096121" y="2466348"/>
              <a:ext cx="1074558" cy="943010"/>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50" b="1" dirty="0">
                  <a:solidFill>
                    <a:schemeClr val="tx1"/>
                  </a:solidFill>
                </a:rPr>
                <a:t>realtime</a:t>
              </a:r>
            </a:p>
          </p:txBody>
        </p:sp>
        <p:grpSp>
          <p:nvGrpSpPr>
            <p:cNvPr id="9" name="Group 44">
              <a:extLst>
                <a:ext uri="{FF2B5EF4-FFF2-40B4-BE49-F238E27FC236}">
                  <a16:creationId xmlns:a16="http://schemas.microsoft.com/office/drawing/2014/main" id="{71E70E5C-4D4C-C8B7-153E-BBC790AE371F}"/>
                </a:ext>
              </a:extLst>
            </p:cNvPr>
            <p:cNvGrpSpPr/>
            <p:nvPr/>
          </p:nvGrpSpPr>
          <p:grpSpPr>
            <a:xfrm>
              <a:off x="2523341" y="1416512"/>
              <a:ext cx="1161512" cy="943010"/>
              <a:chOff x="2523341" y="1416512"/>
              <a:chExt cx="1161512" cy="943010"/>
            </a:xfrm>
          </p:grpSpPr>
          <p:sp>
            <p:nvSpPr>
              <p:cNvPr id="34" name="Hexagon 66">
                <a:extLst>
                  <a:ext uri="{FF2B5EF4-FFF2-40B4-BE49-F238E27FC236}">
                    <a16:creationId xmlns:a16="http://schemas.microsoft.com/office/drawing/2014/main" id="{046C7FA6-454F-9BC0-C882-11F243E195A1}"/>
                  </a:ext>
                </a:extLst>
              </p:cNvPr>
              <p:cNvSpPr/>
              <p:nvPr/>
            </p:nvSpPr>
            <p:spPr>
              <a:xfrm>
                <a:off x="2523341" y="1416512"/>
                <a:ext cx="1069848" cy="943010"/>
              </a:xfrm>
              <a:prstGeom prst="hexagon">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t="100000" r="100000"/>
                </a:path>
                <a:tileRect l="-100000" b="-100000"/>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00" dirty="0">
                  <a:solidFill>
                    <a:schemeClr val="tx1"/>
                  </a:solidFill>
                </a:endParaRPr>
              </a:p>
            </p:txBody>
          </p:sp>
          <p:sp>
            <p:nvSpPr>
              <p:cNvPr id="35" name="TextBox 67">
                <a:extLst>
                  <a:ext uri="{FF2B5EF4-FFF2-40B4-BE49-F238E27FC236}">
                    <a16:creationId xmlns:a16="http://schemas.microsoft.com/office/drawing/2014/main" id="{10152FB6-2009-B3B5-8570-5BE1611291AD}"/>
                  </a:ext>
                </a:extLst>
              </p:cNvPr>
              <p:cNvSpPr txBox="1"/>
              <p:nvPr/>
            </p:nvSpPr>
            <p:spPr>
              <a:xfrm>
                <a:off x="2583166" y="1711569"/>
                <a:ext cx="1101687"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b="1" dirty="0"/>
                  <a:t>geocoding</a:t>
                </a:r>
              </a:p>
            </p:txBody>
          </p:sp>
        </p:grpSp>
        <p:grpSp>
          <p:nvGrpSpPr>
            <p:cNvPr id="10" name="Group 45">
              <a:extLst>
                <a:ext uri="{FF2B5EF4-FFF2-40B4-BE49-F238E27FC236}">
                  <a16:creationId xmlns:a16="http://schemas.microsoft.com/office/drawing/2014/main" id="{6D56E913-4A7D-DF66-C9CD-63E44079C6BA}"/>
                </a:ext>
              </a:extLst>
            </p:cNvPr>
            <p:cNvGrpSpPr/>
            <p:nvPr/>
          </p:nvGrpSpPr>
          <p:grpSpPr>
            <a:xfrm>
              <a:off x="3533388" y="1742010"/>
              <a:ext cx="1218186" cy="943010"/>
              <a:chOff x="3533388" y="1742010"/>
              <a:chExt cx="1218186" cy="943010"/>
            </a:xfrm>
          </p:grpSpPr>
          <p:sp>
            <p:nvSpPr>
              <p:cNvPr id="32" name="Hexagon 64">
                <a:extLst>
                  <a:ext uri="{FF2B5EF4-FFF2-40B4-BE49-F238E27FC236}">
                    <a16:creationId xmlns:a16="http://schemas.microsoft.com/office/drawing/2014/main" id="{9FCC4DC8-59F7-806A-622A-0347D58C2CE9}"/>
                  </a:ext>
                </a:extLst>
              </p:cNvPr>
              <p:cNvSpPr/>
              <p:nvPr/>
            </p:nvSpPr>
            <p:spPr>
              <a:xfrm>
                <a:off x="3533388" y="1742010"/>
                <a:ext cx="1069848" cy="943010"/>
              </a:xfrm>
              <a:prstGeom prst="hexagon">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t="100000" r="100000"/>
                </a:path>
                <a:tileRect l="-100000" b="-100000"/>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00" dirty="0">
                  <a:solidFill>
                    <a:schemeClr val="tx1"/>
                  </a:solidFill>
                </a:endParaRPr>
              </a:p>
            </p:txBody>
          </p:sp>
          <p:sp>
            <p:nvSpPr>
              <p:cNvPr id="33" name="TextBox 65">
                <a:extLst>
                  <a:ext uri="{FF2B5EF4-FFF2-40B4-BE49-F238E27FC236}">
                    <a16:creationId xmlns:a16="http://schemas.microsoft.com/office/drawing/2014/main" id="{8F46EDEF-5F9C-649C-5E2B-35080EE82DBC}"/>
                  </a:ext>
                </a:extLst>
              </p:cNvPr>
              <p:cNvSpPr txBox="1"/>
              <p:nvPr/>
            </p:nvSpPr>
            <p:spPr>
              <a:xfrm>
                <a:off x="3649888" y="2053294"/>
                <a:ext cx="1101686"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b="1" dirty="0"/>
                  <a:t>geometry</a:t>
                </a:r>
              </a:p>
            </p:txBody>
          </p:sp>
        </p:grpSp>
        <p:grpSp>
          <p:nvGrpSpPr>
            <p:cNvPr id="11" name="Group 46">
              <a:extLst>
                <a:ext uri="{FF2B5EF4-FFF2-40B4-BE49-F238E27FC236}">
                  <a16:creationId xmlns:a16="http://schemas.microsoft.com/office/drawing/2014/main" id="{0B1EF0CC-D354-41BD-FF04-4CBC55B59FEC}"/>
                </a:ext>
              </a:extLst>
            </p:cNvPr>
            <p:cNvGrpSpPr/>
            <p:nvPr/>
          </p:nvGrpSpPr>
          <p:grpSpPr>
            <a:xfrm>
              <a:off x="810619" y="3889887"/>
              <a:ext cx="1069848" cy="943010"/>
              <a:chOff x="810619" y="3889887"/>
              <a:chExt cx="1069848" cy="943010"/>
            </a:xfrm>
          </p:grpSpPr>
          <p:sp>
            <p:nvSpPr>
              <p:cNvPr id="30" name="Hexagon 62">
                <a:extLst>
                  <a:ext uri="{FF2B5EF4-FFF2-40B4-BE49-F238E27FC236}">
                    <a16:creationId xmlns:a16="http://schemas.microsoft.com/office/drawing/2014/main" id="{B5BDA8B8-6803-99F0-A49C-898527B8F9D5}"/>
                  </a:ext>
                </a:extLst>
              </p:cNvPr>
              <p:cNvSpPr/>
              <p:nvPr/>
            </p:nvSpPr>
            <p:spPr>
              <a:xfrm>
                <a:off x="810619" y="3889887"/>
                <a:ext cx="1069848" cy="943010"/>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b="1" dirty="0">
                  <a:solidFill>
                    <a:schemeClr val="tx1"/>
                  </a:solidFill>
                </a:endParaRPr>
              </a:p>
            </p:txBody>
          </p:sp>
          <p:sp>
            <p:nvSpPr>
              <p:cNvPr id="31" name="TextBox 63">
                <a:extLst>
                  <a:ext uri="{FF2B5EF4-FFF2-40B4-BE49-F238E27FC236}">
                    <a16:creationId xmlns:a16="http://schemas.microsoft.com/office/drawing/2014/main" id="{301DE754-C12C-7D24-3C3F-E5A7C6D0D69D}"/>
                  </a:ext>
                </a:extLst>
              </p:cNvPr>
              <p:cNvSpPr txBox="1"/>
              <p:nvPr/>
            </p:nvSpPr>
            <p:spPr>
              <a:xfrm>
                <a:off x="897317" y="4236049"/>
                <a:ext cx="942809"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1" dirty="0"/>
                  <a:t>network</a:t>
                </a:r>
              </a:p>
            </p:txBody>
          </p:sp>
        </p:grpSp>
        <p:grpSp>
          <p:nvGrpSpPr>
            <p:cNvPr id="12" name="Group 47">
              <a:extLst>
                <a:ext uri="{FF2B5EF4-FFF2-40B4-BE49-F238E27FC236}">
                  <a16:creationId xmlns:a16="http://schemas.microsoft.com/office/drawing/2014/main" id="{9EFA92CA-7AC3-6FB8-8E21-83439CAA747C}"/>
                </a:ext>
              </a:extLst>
            </p:cNvPr>
            <p:cNvGrpSpPr/>
            <p:nvPr/>
          </p:nvGrpSpPr>
          <p:grpSpPr>
            <a:xfrm>
              <a:off x="1687597" y="4510552"/>
              <a:ext cx="1101687" cy="943010"/>
              <a:chOff x="1687597" y="4510552"/>
              <a:chExt cx="1101687" cy="943010"/>
            </a:xfrm>
          </p:grpSpPr>
          <p:sp>
            <p:nvSpPr>
              <p:cNvPr id="28" name="Hexagon 60">
                <a:extLst>
                  <a:ext uri="{FF2B5EF4-FFF2-40B4-BE49-F238E27FC236}">
                    <a16:creationId xmlns:a16="http://schemas.microsoft.com/office/drawing/2014/main" id="{E2E36F64-05B3-B9D1-D64F-411A354ECA06}"/>
                  </a:ext>
                </a:extLst>
              </p:cNvPr>
              <p:cNvSpPr/>
              <p:nvPr/>
            </p:nvSpPr>
            <p:spPr>
              <a:xfrm>
                <a:off x="1706881" y="4510552"/>
                <a:ext cx="1069848" cy="943010"/>
              </a:xfrm>
              <a:prstGeom prst="hexagon">
                <a:avLst/>
              </a:prstGeom>
              <a:gradFill flip="none" rotWithShape="1">
                <a:gsLst>
                  <a:gs pos="0">
                    <a:srgbClr val="F58644">
                      <a:shade val="30000"/>
                      <a:satMod val="115000"/>
                    </a:srgbClr>
                  </a:gs>
                  <a:gs pos="50000">
                    <a:srgbClr val="F58644">
                      <a:shade val="67500"/>
                      <a:satMod val="115000"/>
                    </a:srgbClr>
                  </a:gs>
                  <a:gs pos="100000">
                    <a:srgbClr val="F58644">
                      <a:shade val="100000"/>
                      <a:satMod val="115000"/>
                    </a:srgbClr>
                  </a:gs>
                </a:gsLst>
                <a:path path="circle">
                  <a:fillToRect t="100000" r="100000"/>
                </a:path>
                <a:tileRect l="-100000" b="-100000"/>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b="1" dirty="0">
                  <a:solidFill>
                    <a:schemeClr val="tx1"/>
                  </a:solidFill>
                </a:endParaRPr>
              </a:p>
            </p:txBody>
          </p:sp>
          <p:sp>
            <p:nvSpPr>
              <p:cNvPr id="29" name="TextBox 61">
                <a:extLst>
                  <a:ext uri="{FF2B5EF4-FFF2-40B4-BE49-F238E27FC236}">
                    <a16:creationId xmlns:a16="http://schemas.microsoft.com/office/drawing/2014/main" id="{4786DE9D-9B57-2FCB-B8B6-1713300BDC50}"/>
                  </a:ext>
                </a:extLst>
              </p:cNvPr>
              <p:cNvSpPr txBox="1"/>
              <p:nvPr/>
            </p:nvSpPr>
            <p:spPr>
              <a:xfrm>
                <a:off x="1687597" y="4830428"/>
                <a:ext cx="1101687"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1" dirty="0"/>
                  <a:t>schematics</a:t>
                </a:r>
              </a:p>
            </p:txBody>
          </p:sp>
        </p:grpSp>
        <p:grpSp>
          <p:nvGrpSpPr>
            <p:cNvPr id="13" name="Group 48">
              <a:extLst>
                <a:ext uri="{FF2B5EF4-FFF2-40B4-BE49-F238E27FC236}">
                  <a16:creationId xmlns:a16="http://schemas.microsoft.com/office/drawing/2014/main" id="{AD383ED1-E91D-7400-58B4-E1585DE416DA}"/>
                </a:ext>
              </a:extLst>
            </p:cNvPr>
            <p:cNvGrpSpPr/>
            <p:nvPr/>
          </p:nvGrpSpPr>
          <p:grpSpPr>
            <a:xfrm>
              <a:off x="2983961" y="3118880"/>
              <a:ext cx="1058950" cy="767724"/>
              <a:chOff x="2983961" y="3118880"/>
              <a:chExt cx="1058950" cy="767724"/>
            </a:xfrm>
          </p:grpSpPr>
          <p:sp>
            <p:nvSpPr>
              <p:cNvPr id="26" name="Hexagon 58">
                <a:extLst>
                  <a:ext uri="{FF2B5EF4-FFF2-40B4-BE49-F238E27FC236}">
                    <a16:creationId xmlns:a16="http://schemas.microsoft.com/office/drawing/2014/main" id="{64D140B9-A160-CD58-7B20-B5B3E722F4CD}"/>
                  </a:ext>
                </a:extLst>
              </p:cNvPr>
              <p:cNvSpPr/>
              <p:nvPr/>
            </p:nvSpPr>
            <p:spPr>
              <a:xfrm>
                <a:off x="2983961" y="3118880"/>
                <a:ext cx="870985" cy="767724"/>
              </a:xfrm>
              <a:prstGeom prst="hexagon">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t="100000" r="100000"/>
                </a:path>
                <a:tileRect l="-100000" b="-100000"/>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dirty="0">
                  <a:solidFill>
                    <a:schemeClr val="tx1"/>
                  </a:solidFill>
                </a:endParaRPr>
              </a:p>
            </p:txBody>
          </p:sp>
          <p:sp>
            <p:nvSpPr>
              <p:cNvPr id="27" name="TextBox 59">
                <a:extLst>
                  <a:ext uri="{FF2B5EF4-FFF2-40B4-BE49-F238E27FC236}">
                    <a16:creationId xmlns:a16="http://schemas.microsoft.com/office/drawing/2014/main" id="{94E7BEA2-0BAD-093E-0021-C5D316E9F648}"/>
                  </a:ext>
                </a:extLst>
              </p:cNvPr>
              <p:cNvSpPr txBox="1"/>
              <p:nvPr/>
            </p:nvSpPr>
            <p:spPr>
              <a:xfrm>
                <a:off x="3058265" y="3309427"/>
                <a:ext cx="984646"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b="1" dirty="0"/>
                  <a:t>widgets</a:t>
                </a:r>
              </a:p>
            </p:txBody>
          </p:sp>
        </p:grpSp>
        <p:grpSp>
          <p:nvGrpSpPr>
            <p:cNvPr id="14" name="Group 49">
              <a:extLst>
                <a:ext uri="{FF2B5EF4-FFF2-40B4-BE49-F238E27FC236}">
                  <a16:creationId xmlns:a16="http://schemas.microsoft.com/office/drawing/2014/main" id="{B025A09C-003F-68B8-219F-D34102B34DAC}"/>
                </a:ext>
              </a:extLst>
            </p:cNvPr>
            <p:cNvGrpSpPr/>
            <p:nvPr/>
          </p:nvGrpSpPr>
          <p:grpSpPr>
            <a:xfrm>
              <a:off x="3789919" y="2729349"/>
              <a:ext cx="1069848" cy="943010"/>
              <a:chOff x="3789919" y="2729349"/>
              <a:chExt cx="1069848" cy="943010"/>
            </a:xfrm>
          </p:grpSpPr>
          <p:sp>
            <p:nvSpPr>
              <p:cNvPr id="24" name="Hexagon 56">
                <a:extLst>
                  <a:ext uri="{FF2B5EF4-FFF2-40B4-BE49-F238E27FC236}">
                    <a16:creationId xmlns:a16="http://schemas.microsoft.com/office/drawing/2014/main" id="{2A881240-048E-3416-0325-A626B7BD2BE8}"/>
                  </a:ext>
                </a:extLst>
              </p:cNvPr>
              <p:cNvSpPr/>
              <p:nvPr/>
            </p:nvSpPr>
            <p:spPr>
              <a:xfrm>
                <a:off x="3789919" y="2729349"/>
                <a:ext cx="1069848" cy="943010"/>
              </a:xfrm>
              <a:prstGeom prst="hexagon">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t="100000" r="100000"/>
                </a:path>
                <a:tileRect l="-100000" b="-100000"/>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dirty="0">
                  <a:solidFill>
                    <a:schemeClr val="tx1"/>
                  </a:solidFill>
                </a:endParaRPr>
              </a:p>
            </p:txBody>
          </p:sp>
          <p:sp>
            <p:nvSpPr>
              <p:cNvPr id="25" name="TextBox 57">
                <a:extLst>
                  <a:ext uri="{FF2B5EF4-FFF2-40B4-BE49-F238E27FC236}">
                    <a16:creationId xmlns:a16="http://schemas.microsoft.com/office/drawing/2014/main" id="{52DEB6CA-ECE5-ABDA-49C4-27DCA82FF978}"/>
                  </a:ext>
                </a:extLst>
              </p:cNvPr>
              <p:cNvSpPr txBox="1"/>
              <p:nvPr/>
            </p:nvSpPr>
            <p:spPr>
              <a:xfrm>
                <a:off x="3871282" y="3031576"/>
                <a:ext cx="903283" cy="2931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b="1" dirty="0"/>
                  <a:t>mapping</a:t>
                </a:r>
              </a:p>
            </p:txBody>
          </p:sp>
        </p:grpSp>
        <p:grpSp>
          <p:nvGrpSpPr>
            <p:cNvPr id="18" name="Group 50">
              <a:extLst>
                <a:ext uri="{FF2B5EF4-FFF2-40B4-BE49-F238E27FC236}">
                  <a16:creationId xmlns:a16="http://schemas.microsoft.com/office/drawing/2014/main" id="{DDFB95C9-F0BB-ED16-3551-6426DA93B22C}"/>
                </a:ext>
              </a:extLst>
            </p:cNvPr>
            <p:cNvGrpSpPr/>
            <p:nvPr/>
          </p:nvGrpSpPr>
          <p:grpSpPr>
            <a:xfrm>
              <a:off x="3242177" y="2618914"/>
              <a:ext cx="498396" cy="403741"/>
              <a:chOff x="3242177" y="2618914"/>
              <a:chExt cx="498396" cy="403741"/>
            </a:xfrm>
          </p:grpSpPr>
          <p:sp>
            <p:nvSpPr>
              <p:cNvPr id="22" name="Hexagon 54">
                <a:extLst>
                  <a:ext uri="{FF2B5EF4-FFF2-40B4-BE49-F238E27FC236}">
                    <a16:creationId xmlns:a16="http://schemas.microsoft.com/office/drawing/2014/main" id="{9B1DB268-33D8-B436-2975-A53901049969}"/>
                  </a:ext>
                </a:extLst>
              </p:cNvPr>
              <p:cNvSpPr/>
              <p:nvPr/>
            </p:nvSpPr>
            <p:spPr>
              <a:xfrm>
                <a:off x="3258147" y="2618914"/>
                <a:ext cx="458046" cy="403741"/>
              </a:xfrm>
              <a:prstGeom prst="hexagon">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t="100000" r="100000"/>
                </a:path>
                <a:tileRect l="-100000" b="-100000"/>
              </a:gradFill>
              <a:ln>
                <a:solidFill>
                  <a:schemeClr val="accent3">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23" name="TextBox 55">
                <a:extLst>
                  <a:ext uri="{FF2B5EF4-FFF2-40B4-BE49-F238E27FC236}">
                    <a16:creationId xmlns:a16="http://schemas.microsoft.com/office/drawing/2014/main" id="{97AB4F72-3C2F-7745-9C28-DA20E3893B4A}"/>
                  </a:ext>
                </a:extLst>
              </p:cNvPr>
              <p:cNvSpPr txBox="1"/>
              <p:nvPr/>
            </p:nvSpPr>
            <p:spPr>
              <a:xfrm>
                <a:off x="3242177" y="2691500"/>
                <a:ext cx="498396" cy="2759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50" b="1" dirty="0"/>
                  <a:t>env</a:t>
                </a:r>
              </a:p>
            </p:txBody>
          </p:sp>
        </p:grpSp>
        <p:grpSp>
          <p:nvGrpSpPr>
            <p:cNvPr id="19" name="Group 51">
              <a:extLst>
                <a:ext uri="{FF2B5EF4-FFF2-40B4-BE49-F238E27FC236}">
                  <a16:creationId xmlns:a16="http://schemas.microsoft.com/office/drawing/2014/main" id="{FD1BB8D5-2229-24CA-C97A-F59FAAA58BC8}"/>
                </a:ext>
              </a:extLst>
            </p:cNvPr>
            <p:cNvGrpSpPr/>
            <p:nvPr/>
          </p:nvGrpSpPr>
          <p:grpSpPr>
            <a:xfrm>
              <a:off x="3376687" y="732917"/>
              <a:ext cx="1199936" cy="943010"/>
              <a:chOff x="3376687" y="732917"/>
              <a:chExt cx="1199936" cy="943010"/>
            </a:xfrm>
          </p:grpSpPr>
          <p:sp>
            <p:nvSpPr>
              <p:cNvPr id="20" name="Hexagon 52">
                <a:extLst>
                  <a:ext uri="{FF2B5EF4-FFF2-40B4-BE49-F238E27FC236}">
                    <a16:creationId xmlns:a16="http://schemas.microsoft.com/office/drawing/2014/main" id="{9D219922-DC17-EFA0-6884-2863FDBB01E0}"/>
                  </a:ext>
                </a:extLst>
              </p:cNvPr>
              <p:cNvSpPr/>
              <p:nvPr/>
            </p:nvSpPr>
            <p:spPr>
              <a:xfrm>
                <a:off x="3376687" y="732917"/>
                <a:ext cx="1069848" cy="943010"/>
              </a:xfrm>
              <a:prstGeom prst="hexagon">
                <a:avLst/>
              </a:prstGeo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path path="circle">
                  <a:fillToRect t="100000" r="100000"/>
                </a:path>
                <a:tileRect l="-100000" b="-100000"/>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00" dirty="0">
                  <a:solidFill>
                    <a:schemeClr val="tx1"/>
                  </a:solidFill>
                </a:endParaRPr>
              </a:p>
            </p:txBody>
          </p:sp>
          <p:sp>
            <p:nvSpPr>
              <p:cNvPr id="21" name="TextBox 53">
                <a:extLst>
                  <a:ext uri="{FF2B5EF4-FFF2-40B4-BE49-F238E27FC236}">
                    <a16:creationId xmlns:a16="http://schemas.microsoft.com/office/drawing/2014/main" id="{B5BEEEA5-D38C-A6CA-1903-D686597480A6}"/>
                  </a:ext>
                </a:extLst>
              </p:cNvPr>
              <p:cNvSpPr txBox="1"/>
              <p:nvPr/>
            </p:nvSpPr>
            <p:spPr>
              <a:xfrm>
                <a:off x="3474936" y="855258"/>
                <a:ext cx="1101687" cy="48289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b="1" dirty="0"/>
                  <a:t>     geo</a:t>
                </a:r>
              </a:p>
              <a:p>
                <a:r>
                  <a:rPr lang="en-US" sz="1050" b="1" dirty="0"/>
                  <a:t>processing</a:t>
                </a:r>
              </a:p>
            </p:txBody>
          </p:sp>
        </p:grpSp>
      </p:grpSp>
      <p:pic>
        <p:nvPicPr>
          <p:cNvPr id="36" name="Picture 1">
            <a:extLst>
              <a:ext uri="{FF2B5EF4-FFF2-40B4-BE49-F238E27FC236}">
                <a16:creationId xmlns:a16="http://schemas.microsoft.com/office/drawing/2014/main" id="{9D9B399A-CBBE-797A-7833-78575F9A2447}"/>
              </a:ext>
            </a:extLst>
          </p:cNvPr>
          <p:cNvPicPr>
            <a:picLocks noChangeAspect="1"/>
          </p:cNvPicPr>
          <p:nvPr/>
        </p:nvPicPr>
        <p:blipFill>
          <a:blip r:embed="rId3">
            <a:alphaModFix/>
          </a:blip>
          <a:stretch>
            <a:fillRect/>
          </a:stretch>
        </p:blipFill>
        <p:spPr>
          <a:xfrm>
            <a:off x="937787" y="2359744"/>
            <a:ext cx="6629382" cy="3515276"/>
          </a:xfrm>
          <a:prstGeom prst="rect">
            <a:avLst/>
          </a:prstGeom>
          <a:ln>
            <a:noFill/>
          </a:ln>
          <a:effectLst>
            <a:outerShdw blurRad="292100" dist="139700" dir="2700000" algn="tl" rotWithShape="0">
              <a:srgbClr val="333333">
                <a:alpha val="65000"/>
              </a:srgbClr>
            </a:outerShdw>
          </a:effectLst>
        </p:spPr>
      </p:pic>
      <p:pic>
        <p:nvPicPr>
          <p:cNvPr id="37" name="Image 36">
            <a:extLst>
              <a:ext uri="{FF2B5EF4-FFF2-40B4-BE49-F238E27FC236}">
                <a16:creationId xmlns:a16="http://schemas.microsoft.com/office/drawing/2014/main" id="{82ED5779-6144-9186-2BDC-904F0117B5BA}"/>
              </a:ext>
            </a:extLst>
          </p:cNvPr>
          <p:cNvPicPr>
            <a:picLocks noChangeAspect="1"/>
          </p:cNvPicPr>
          <p:nvPr/>
        </p:nvPicPr>
        <p:blipFill>
          <a:blip r:embed="rId4">
            <a:duotone>
              <a:schemeClr val="accent4">
                <a:shade val="45000"/>
                <a:satMod val="135000"/>
              </a:schemeClr>
              <a:prstClr val="white"/>
            </a:duotone>
            <a:alphaModFix amt="50000"/>
          </a:blip>
          <a:stretch>
            <a:fillRect/>
          </a:stretch>
        </p:blipFill>
        <p:spPr>
          <a:xfrm>
            <a:off x="4045505" y="482499"/>
            <a:ext cx="670421" cy="670421"/>
          </a:xfrm>
          <a:prstGeom prst="rect">
            <a:avLst/>
          </a:prstGeom>
        </p:spPr>
      </p:pic>
    </p:spTree>
    <p:extLst>
      <p:ext uri="{BB962C8B-B14F-4D97-AF65-F5344CB8AC3E}">
        <p14:creationId xmlns:p14="http://schemas.microsoft.com/office/powerpoint/2010/main" val="261677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p:txBody>
          <a:bodyPr/>
          <a:lstStyle/>
          <a:p>
            <a:r>
              <a:rPr lang="fr-FR" noProof="0" dirty="0"/>
              <a:t>Les API Python ArcGIS</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662414" y="1839033"/>
            <a:ext cx="3322845" cy="271004"/>
          </a:xfrm>
        </p:spPr>
        <p:txBody>
          <a:bodyPr>
            <a:normAutofit/>
          </a:bodyPr>
          <a:lstStyle/>
          <a:p>
            <a:pPr lvl="0" algn="ctr"/>
            <a:r>
              <a:rPr lang="fr-FR" sz="1400" dirty="0"/>
              <a:t>Automatiser la gestion du SIG Web</a:t>
            </a:r>
            <a:endParaRPr lang="en-US" sz="1400" dirty="0"/>
          </a:p>
        </p:txBody>
      </p:sp>
      <p:sp>
        <p:nvSpPr>
          <p:cNvPr id="37" name="Espace réservé du texte 36">
            <a:extLst>
              <a:ext uri="{FF2B5EF4-FFF2-40B4-BE49-F238E27FC236}">
                <a16:creationId xmlns:a16="http://schemas.microsoft.com/office/drawing/2014/main" id="{B6129CAE-730A-88CA-D9BC-AE6B8FB81EA2}"/>
              </a:ext>
            </a:extLst>
          </p:cNvPr>
          <p:cNvSpPr>
            <a:spLocks noGrp="1"/>
          </p:cNvSpPr>
          <p:nvPr>
            <p:ph type="body" sz="quarter" idx="11"/>
          </p:nvPr>
        </p:nvSpPr>
        <p:spPr>
          <a:xfrm>
            <a:off x="869128" y="2381832"/>
            <a:ext cx="2909415" cy="3282454"/>
          </a:xfrm>
        </p:spPr>
        <p:txBody>
          <a:bodyPr/>
          <a:lstStyle/>
          <a:p>
            <a:pPr marL="285750" indent="-285750">
              <a:spcBef>
                <a:spcPts val="600"/>
              </a:spcBef>
              <a:spcAft>
                <a:spcPts val="600"/>
              </a:spcAft>
              <a:buFont typeface="Arial" panose="020B0604020202020204" pitchFamily="34" charset="0"/>
              <a:buChar char="•"/>
            </a:pPr>
            <a:r>
              <a:rPr lang="en-US" sz="1400" dirty="0">
                <a:solidFill>
                  <a:schemeClr val="tx1"/>
                </a:solidFill>
              </a:rPr>
              <a:t>Alimenter/ </a:t>
            </a:r>
            <a:r>
              <a:rPr lang="en-US" sz="1400" dirty="0" err="1">
                <a:solidFill>
                  <a:schemeClr val="tx1"/>
                </a:solidFill>
              </a:rPr>
              <a:t>maintenir</a:t>
            </a:r>
            <a:r>
              <a:rPr lang="en-US" sz="1400" dirty="0">
                <a:solidFill>
                  <a:schemeClr val="tx1"/>
                </a:solidFill>
              </a:rPr>
              <a:t> </a:t>
            </a:r>
            <a:r>
              <a:rPr lang="en-US" sz="1400" dirty="0" err="1">
                <a:solidFill>
                  <a:schemeClr val="tx1"/>
                </a:solidFill>
              </a:rPr>
              <a:t>utilisateurs</a:t>
            </a:r>
            <a:r>
              <a:rPr lang="en-US" sz="1400" dirty="0">
                <a:solidFill>
                  <a:schemeClr val="tx1"/>
                </a:solidFill>
              </a:rPr>
              <a:t> et </a:t>
            </a:r>
            <a:r>
              <a:rPr lang="en-US" sz="1400" dirty="0" err="1">
                <a:solidFill>
                  <a:schemeClr val="tx1"/>
                </a:solidFill>
              </a:rPr>
              <a:t>groupes</a:t>
            </a:r>
            <a:r>
              <a:rPr lang="en-US" sz="1400" dirty="0">
                <a:solidFill>
                  <a:schemeClr val="tx1"/>
                </a:solidFill>
              </a:rPr>
              <a:t> du </a:t>
            </a:r>
            <a:r>
              <a:rPr lang="en-US" sz="1400" dirty="0" err="1">
                <a:solidFill>
                  <a:schemeClr val="tx1"/>
                </a:solidFill>
              </a:rPr>
              <a:t>portail</a:t>
            </a:r>
            <a:r>
              <a:rPr lang="en-US" sz="1400" dirty="0">
                <a:solidFill>
                  <a:schemeClr val="tx1"/>
                </a:solidFill>
              </a:rPr>
              <a:t> </a:t>
            </a:r>
          </a:p>
          <a:p>
            <a:pPr marL="285750" indent="-285750">
              <a:spcBef>
                <a:spcPts val="600"/>
              </a:spcBef>
              <a:spcAft>
                <a:spcPts val="600"/>
              </a:spcAft>
              <a:buFont typeface="Arial" panose="020B0604020202020204" pitchFamily="34" charset="0"/>
              <a:buChar char="•"/>
            </a:pPr>
            <a:r>
              <a:rPr lang="en-US" sz="1400" dirty="0">
                <a:solidFill>
                  <a:schemeClr val="tx1"/>
                </a:solidFill>
              </a:rPr>
              <a:t>Cloner </a:t>
            </a:r>
            <a:r>
              <a:rPr lang="en-US" sz="1400" dirty="0" err="1">
                <a:solidFill>
                  <a:schemeClr val="tx1"/>
                </a:solidFill>
              </a:rPr>
              <a:t>portails</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Réassigner</a:t>
            </a:r>
            <a:r>
              <a:rPr lang="en-US" sz="1400" dirty="0">
                <a:solidFill>
                  <a:schemeClr val="tx1"/>
                </a:solidFill>
              </a:rPr>
              <a:t> </a:t>
            </a:r>
            <a:r>
              <a:rPr lang="en-US" sz="1400" dirty="0" err="1">
                <a:solidFill>
                  <a:schemeClr val="tx1"/>
                </a:solidFill>
              </a:rPr>
              <a:t>contenu</a:t>
            </a:r>
            <a:r>
              <a:rPr lang="en-US" sz="1400" dirty="0">
                <a:solidFill>
                  <a:schemeClr val="tx1"/>
                </a:solidFill>
              </a:rPr>
              <a:t> </a:t>
            </a:r>
            <a:r>
              <a:rPr lang="en-US" sz="1400" dirty="0" err="1">
                <a:solidFill>
                  <a:schemeClr val="tx1"/>
                </a:solidFill>
              </a:rPr>
              <a:t>d’utilisateur</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Effectuer</a:t>
            </a:r>
            <a:r>
              <a:rPr lang="en-US" sz="1400" dirty="0">
                <a:solidFill>
                  <a:schemeClr val="tx1"/>
                </a:solidFill>
              </a:rPr>
              <a:t> des </a:t>
            </a:r>
            <a:r>
              <a:rPr lang="en-US" sz="1400" dirty="0" err="1">
                <a:solidFill>
                  <a:schemeClr val="tx1"/>
                </a:solidFill>
              </a:rPr>
              <a:t>recherches</a:t>
            </a:r>
            <a:r>
              <a:rPr lang="en-US" sz="1400" dirty="0">
                <a:solidFill>
                  <a:schemeClr val="tx1"/>
                </a:solidFill>
              </a:rPr>
              <a:t> de </a:t>
            </a:r>
            <a:r>
              <a:rPr lang="en-US" sz="1400" dirty="0" err="1">
                <a:solidFill>
                  <a:schemeClr val="tx1"/>
                </a:solidFill>
              </a:rPr>
              <a:t>contenu</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Déterminer</a:t>
            </a:r>
            <a:r>
              <a:rPr lang="en-US" sz="1400" dirty="0">
                <a:solidFill>
                  <a:schemeClr val="tx1"/>
                </a:solidFill>
              </a:rPr>
              <a:t> les relations entre </a:t>
            </a:r>
            <a:r>
              <a:rPr lang="en-US" sz="1400" dirty="0" err="1">
                <a:solidFill>
                  <a:schemeClr val="tx1"/>
                </a:solidFill>
              </a:rPr>
              <a:t>éléments</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Créer</a:t>
            </a:r>
            <a:r>
              <a:rPr lang="en-US" sz="1400" dirty="0">
                <a:solidFill>
                  <a:schemeClr val="tx1"/>
                </a:solidFill>
              </a:rPr>
              <a:t> des rapports sur les </a:t>
            </a:r>
            <a:r>
              <a:rPr lang="en-US" sz="1400" dirty="0" err="1">
                <a:solidFill>
                  <a:schemeClr val="tx1"/>
                </a:solidFill>
              </a:rPr>
              <a:t>utilisateurs</a:t>
            </a:r>
            <a:r>
              <a:rPr lang="en-US" sz="1400" dirty="0">
                <a:solidFill>
                  <a:schemeClr val="tx1"/>
                </a:solidFill>
              </a:rPr>
              <a:t>, </a:t>
            </a:r>
            <a:r>
              <a:rPr lang="en-US" sz="1400" dirty="0" err="1">
                <a:solidFill>
                  <a:schemeClr val="tx1"/>
                </a:solidFill>
              </a:rPr>
              <a:t>leurs</a:t>
            </a:r>
            <a:r>
              <a:rPr lang="en-US" sz="1400" dirty="0">
                <a:solidFill>
                  <a:schemeClr val="tx1"/>
                </a:solidFill>
              </a:rPr>
              <a:t> </a:t>
            </a:r>
            <a:r>
              <a:rPr lang="en-US" sz="1400" dirty="0" err="1">
                <a:solidFill>
                  <a:schemeClr val="tx1"/>
                </a:solidFill>
              </a:rPr>
              <a:t>contenus</a:t>
            </a:r>
            <a:endParaRPr lang="en-US" sz="1400" dirty="0">
              <a:solidFill>
                <a:schemeClr val="tx1"/>
              </a:solidFill>
            </a:endParaRPr>
          </a:p>
          <a:p>
            <a:endParaRPr lang="fr-FR" dirty="0"/>
          </a:p>
        </p:txBody>
      </p:sp>
      <p:sp>
        <p:nvSpPr>
          <p:cNvPr id="38" name="Espace réservé du texte 37">
            <a:extLst>
              <a:ext uri="{FF2B5EF4-FFF2-40B4-BE49-F238E27FC236}">
                <a16:creationId xmlns:a16="http://schemas.microsoft.com/office/drawing/2014/main" id="{EFFF4A45-9C0E-6FA7-5F0C-C16EB41FE677}"/>
              </a:ext>
            </a:extLst>
          </p:cNvPr>
          <p:cNvSpPr>
            <a:spLocks noGrp="1"/>
          </p:cNvSpPr>
          <p:nvPr>
            <p:ph type="body" sz="quarter" idx="12"/>
          </p:nvPr>
        </p:nvSpPr>
        <p:spPr>
          <a:xfrm>
            <a:off x="4424199" y="1833937"/>
            <a:ext cx="3337560" cy="271004"/>
          </a:xfrm>
        </p:spPr>
        <p:txBody>
          <a:bodyPr>
            <a:normAutofit/>
          </a:bodyPr>
          <a:lstStyle/>
          <a:p>
            <a:pPr algn="ctr"/>
            <a:r>
              <a:rPr lang="fr-FR" sz="1400" dirty="0"/>
              <a:t>Automatiser la création de contenu</a:t>
            </a:r>
          </a:p>
        </p:txBody>
      </p:sp>
      <p:sp>
        <p:nvSpPr>
          <p:cNvPr id="39" name="Espace réservé du texte 38">
            <a:extLst>
              <a:ext uri="{FF2B5EF4-FFF2-40B4-BE49-F238E27FC236}">
                <a16:creationId xmlns:a16="http://schemas.microsoft.com/office/drawing/2014/main" id="{558D0F29-B16E-47A7-3B4E-63FEB14EE4BC}"/>
              </a:ext>
            </a:extLst>
          </p:cNvPr>
          <p:cNvSpPr>
            <a:spLocks noGrp="1"/>
          </p:cNvSpPr>
          <p:nvPr>
            <p:ph type="body" sz="quarter" idx="13"/>
          </p:nvPr>
        </p:nvSpPr>
        <p:spPr>
          <a:xfrm>
            <a:off x="4715926" y="2381832"/>
            <a:ext cx="2774534" cy="3553458"/>
          </a:xfrm>
        </p:spPr>
        <p:txBody>
          <a:bodyPr/>
          <a:lstStyle/>
          <a:p>
            <a:pPr marL="285750" indent="-285750">
              <a:spcBef>
                <a:spcPts val="600"/>
              </a:spcBef>
              <a:spcAft>
                <a:spcPts val="600"/>
              </a:spcAft>
              <a:buFont typeface="Arial" panose="020B0604020202020204" pitchFamily="34" charset="0"/>
              <a:buChar char="•"/>
            </a:pPr>
            <a:r>
              <a:rPr lang="en-US" sz="1400" dirty="0">
                <a:solidFill>
                  <a:schemeClr val="tx1"/>
                </a:solidFill>
              </a:rPr>
              <a:t>Publication de </a:t>
            </a:r>
            <a:r>
              <a:rPr lang="en-US" sz="1400" dirty="0" err="1">
                <a:solidFill>
                  <a:schemeClr val="tx1"/>
                </a:solidFill>
              </a:rPr>
              <a:t>contenu</a:t>
            </a:r>
            <a:r>
              <a:rPr lang="en-US" sz="1400" dirty="0">
                <a:solidFill>
                  <a:schemeClr val="tx1"/>
                </a:solidFill>
              </a:rPr>
              <a:t> </a:t>
            </a:r>
            <a:r>
              <a:rPr lang="en-US" sz="1400" dirty="0" err="1">
                <a:solidFill>
                  <a:schemeClr val="tx1"/>
                </a:solidFill>
              </a:rPr>
              <a:t>en</a:t>
            </a:r>
            <a:r>
              <a:rPr lang="en-US" sz="1400" dirty="0">
                <a:solidFill>
                  <a:schemeClr val="tx1"/>
                </a:solidFill>
              </a:rPr>
              <a:t> dehors des </a:t>
            </a:r>
            <a:r>
              <a:rPr lang="en-US" sz="1400" dirty="0" err="1">
                <a:solidFill>
                  <a:schemeClr val="tx1"/>
                </a:solidFill>
              </a:rPr>
              <a:t>heures</a:t>
            </a:r>
            <a:r>
              <a:rPr lang="en-US" sz="1400" dirty="0">
                <a:solidFill>
                  <a:schemeClr val="tx1"/>
                </a:solidFill>
              </a:rPr>
              <a:t> de pointes </a:t>
            </a:r>
          </a:p>
          <a:p>
            <a:pPr marL="285750" indent="-285750">
              <a:spcBef>
                <a:spcPts val="600"/>
              </a:spcBef>
              <a:spcAft>
                <a:spcPts val="600"/>
              </a:spcAft>
              <a:buFont typeface="Arial" panose="020B0604020202020204" pitchFamily="34" charset="0"/>
              <a:buChar char="•"/>
            </a:pPr>
            <a:r>
              <a:rPr lang="en-US" sz="1400" dirty="0" err="1">
                <a:solidFill>
                  <a:schemeClr val="tx1"/>
                </a:solidFill>
              </a:rPr>
              <a:t>Mettre</a:t>
            </a:r>
            <a:r>
              <a:rPr lang="en-US" sz="1400" dirty="0">
                <a:solidFill>
                  <a:schemeClr val="tx1"/>
                </a:solidFill>
              </a:rPr>
              <a:t> à jour le cache et les </a:t>
            </a:r>
            <a:r>
              <a:rPr lang="en-US" sz="1400" dirty="0" err="1">
                <a:solidFill>
                  <a:schemeClr val="tx1"/>
                </a:solidFill>
              </a:rPr>
              <a:t>entités</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Répliquer</a:t>
            </a:r>
            <a:r>
              <a:rPr lang="en-US" sz="1400" dirty="0">
                <a:solidFill>
                  <a:schemeClr val="tx1"/>
                </a:solidFill>
              </a:rPr>
              <a:t> </a:t>
            </a:r>
            <a:r>
              <a:rPr lang="en-US" sz="1400" dirty="0" err="1">
                <a:solidFill>
                  <a:schemeClr val="tx1"/>
                </a:solidFill>
              </a:rPr>
              <a:t>contenu</a:t>
            </a:r>
            <a:r>
              <a:rPr lang="en-US" sz="1400" dirty="0">
                <a:solidFill>
                  <a:schemeClr val="tx1"/>
                </a:solidFill>
              </a:rPr>
              <a:t> d’un </a:t>
            </a:r>
            <a:r>
              <a:rPr lang="en-US" sz="1400" dirty="0" err="1">
                <a:solidFill>
                  <a:schemeClr val="tx1"/>
                </a:solidFill>
              </a:rPr>
              <a:t>environnement</a:t>
            </a:r>
            <a:r>
              <a:rPr lang="en-US" sz="1400" dirty="0">
                <a:solidFill>
                  <a:schemeClr val="tx1"/>
                </a:solidFill>
              </a:rPr>
              <a:t> à un </a:t>
            </a:r>
            <a:r>
              <a:rPr lang="en-US" sz="1400" dirty="0" err="1">
                <a:solidFill>
                  <a:schemeClr val="tx1"/>
                </a:solidFill>
              </a:rPr>
              <a:t>autre</a:t>
            </a:r>
            <a:r>
              <a:rPr lang="en-US" sz="1400" dirty="0">
                <a:solidFill>
                  <a:schemeClr val="tx1"/>
                </a:solidFill>
              </a:rPr>
              <a:t> (dev </a:t>
            </a:r>
            <a:r>
              <a:rPr lang="en-US" sz="1400" dirty="0" err="1">
                <a:solidFill>
                  <a:schemeClr val="tx1"/>
                </a:solidFill>
              </a:rPr>
              <a:t>vers</a:t>
            </a:r>
            <a:r>
              <a:rPr lang="en-US" sz="1400" dirty="0">
                <a:solidFill>
                  <a:schemeClr val="tx1"/>
                </a:solidFill>
              </a:rPr>
              <a:t> prod)</a:t>
            </a:r>
          </a:p>
          <a:p>
            <a:pPr marL="285750" indent="-285750">
              <a:spcBef>
                <a:spcPts val="600"/>
              </a:spcBef>
              <a:spcAft>
                <a:spcPts val="600"/>
              </a:spcAft>
              <a:buFont typeface="Arial" panose="020B0604020202020204" pitchFamily="34" charset="0"/>
              <a:buChar char="•"/>
            </a:pPr>
            <a:r>
              <a:rPr lang="en-US" sz="1400" dirty="0">
                <a:solidFill>
                  <a:schemeClr val="tx1"/>
                </a:solidFill>
              </a:rPr>
              <a:t>Inspecter et </a:t>
            </a:r>
            <a:r>
              <a:rPr lang="en-US" sz="1400" dirty="0" err="1">
                <a:solidFill>
                  <a:schemeClr val="tx1"/>
                </a:solidFill>
              </a:rPr>
              <a:t>mettre</a:t>
            </a:r>
            <a:r>
              <a:rPr lang="en-US" sz="1400" dirty="0">
                <a:solidFill>
                  <a:schemeClr val="tx1"/>
                </a:solidFill>
              </a:rPr>
              <a:t> à jour </a:t>
            </a:r>
            <a:r>
              <a:rPr lang="en-US" sz="1400" dirty="0" err="1">
                <a:solidFill>
                  <a:schemeClr val="tx1"/>
                </a:solidFill>
              </a:rPr>
              <a:t>éléments</a:t>
            </a:r>
            <a:r>
              <a:rPr lang="en-US" sz="1400" dirty="0">
                <a:solidFill>
                  <a:schemeClr val="tx1"/>
                </a:solidFill>
              </a:rPr>
              <a:t> avec des liens </a:t>
            </a:r>
            <a:r>
              <a:rPr lang="en-US" sz="1400" dirty="0" err="1">
                <a:solidFill>
                  <a:schemeClr val="tx1"/>
                </a:solidFill>
              </a:rPr>
              <a:t>éronnés</a:t>
            </a:r>
            <a:endParaRPr lang="en-US" sz="1400" dirty="0">
              <a:solidFill>
                <a:schemeClr val="tx1"/>
              </a:solidFill>
            </a:endParaRPr>
          </a:p>
          <a:p>
            <a:endParaRPr lang="fr-FR" dirty="0"/>
          </a:p>
        </p:txBody>
      </p:sp>
      <p:sp>
        <p:nvSpPr>
          <p:cNvPr id="40" name="Espace réservé du texte 39">
            <a:extLst>
              <a:ext uri="{FF2B5EF4-FFF2-40B4-BE49-F238E27FC236}">
                <a16:creationId xmlns:a16="http://schemas.microsoft.com/office/drawing/2014/main" id="{997A0B3A-5009-7A2C-AF32-E8F8F3DB2E3D}"/>
              </a:ext>
            </a:extLst>
          </p:cNvPr>
          <p:cNvSpPr>
            <a:spLocks noGrp="1"/>
          </p:cNvSpPr>
          <p:nvPr>
            <p:ph type="body" sz="quarter" idx="14"/>
          </p:nvPr>
        </p:nvSpPr>
        <p:spPr>
          <a:xfrm>
            <a:off x="8528902" y="1833937"/>
            <a:ext cx="2672650" cy="271004"/>
          </a:xfrm>
        </p:spPr>
        <p:txBody>
          <a:bodyPr>
            <a:normAutofit/>
          </a:bodyPr>
          <a:lstStyle/>
          <a:p>
            <a:pPr algn="ctr"/>
            <a:r>
              <a:rPr lang="fr-FR" sz="1400" dirty="0"/>
              <a:t>Analyse</a:t>
            </a:r>
          </a:p>
        </p:txBody>
      </p:sp>
      <p:sp>
        <p:nvSpPr>
          <p:cNvPr id="41" name="Espace réservé du texte 40">
            <a:extLst>
              <a:ext uri="{FF2B5EF4-FFF2-40B4-BE49-F238E27FC236}">
                <a16:creationId xmlns:a16="http://schemas.microsoft.com/office/drawing/2014/main" id="{4DE76C6A-D0F9-C1AE-12B1-BDD0758D62C9}"/>
              </a:ext>
            </a:extLst>
          </p:cNvPr>
          <p:cNvSpPr>
            <a:spLocks noGrp="1"/>
          </p:cNvSpPr>
          <p:nvPr>
            <p:ph type="body" sz="quarter" idx="15"/>
          </p:nvPr>
        </p:nvSpPr>
        <p:spPr>
          <a:xfrm>
            <a:off x="8471180" y="2246330"/>
            <a:ext cx="2788093" cy="3553458"/>
          </a:xfrm>
        </p:spPr>
        <p:txBody>
          <a:bodyPr/>
          <a:lstStyle/>
          <a:p>
            <a:pPr marL="285750" indent="-285750">
              <a:spcBef>
                <a:spcPts val="600"/>
              </a:spcBef>
              <a:spcAft>
                <a:spcPts val="600"/>
              </a:spcAft>
              <a:buFont typeface="Arial" panose="020B0604020202020204" pitchFamily="34" charset="0"/>
              <a:buChar char="•"/>
            </a:pPr>
            <a:r>
              <a:rPr lang="en-US" sz="1400" dirty="0" err="1">
                <a:solidFill>
                  <a:schemeClr val="tx1"/>
                </a:solidFill>
              </a:rPr>
              <a:t>Accès</a:t>
            </a:r>
            <a:r>
              <a:rPr lang="en-US" sz="1400" dirty="0">
                <a:solidFill>
                  <a:schemeClr val="tx1"/>
                </a:solidFill>
              </a:rPr>
              <a:t> aux </a:t>
            </a:r>
            <a:r>
              <a:rPr lang="en-US" sz="1400" dirty="0" err="1">
                <a:solidFill>
                  <a:schemeClr val="tx1"/>
                </a:solidFill>
              </a:rPr>
              <a:t>outils</a:t>
            </a:r>
            <a:r>
              <a:rPr lang="en-US" sz="1400" dirty="0">
                <a:solidFill>
                  <a:schemeClr val="tx1"/>
                </a:solidFill>
              </a:rPr>
              <a:t> </a:t>
            </a:r>
            <a:r>
              <a:rPr lang="en-US" sz="1400" dirty="0" err="1">
                <a:solidFill>
                  <a:schemeClr val="tx1"/>
                </a:solidFill>
              </a:rPr>
              <a:t>d’analyse</a:t>
            </a:r>
            <a:r>
              <a:rPr lang="en-US" sz="1400" dirty="0">
                <a:solidFill>
                  <a:schemeClr val="tx1"/>
                </a:solidFill>
              </a:rPr>
              <a:t> de Big Data</a:t>
            </a:r>
          </a:p>
          <a:p>
            <a:pPr marL="285750" indent="-285750">
              <a:spcBef>
                <a:spcPts val="600"/>
              </a:spcBef>
              <a:spcAft>
                <a:spcPts val="600"/>
              </a:spcAft>
              <a:buFont typeface="Arial" panose="020B0604020202020204" pitchFamily="34" charset="0"/>
              <a:buChar char="•"/>
            </a:pPr>
            <a:r>
              <a:rPr lang="en-US" sz="1400" dirty="0" err="1">
                <a:solidFill>
                  <a:schemeClr val="tx1"/>
                </a:solidFill>
              </a:rPr>
              <a:t>Utilisation</a:t>
            </a:r>
            <a:r>
              <a:rPr lang="en-US" sz="1400" dirty="0">
                <a:solidFill>
                  <a:schemeClr val="tx1"/>
                </a:solidFill>
              </a:rPr>
              <a:t> de packages python tierces pour </a:t>
            </a:r>
            <a:r>
              <a:rPr lang="en-US" sz="1400" dirty="0" err="1">
                <a:solidFill>
                  <a:schemeClr val="tx1"/>
                </a:solidFill>
              </a:rPr>
              <a:t>analyser</a:t>
            </a:r>
            <a:r>
              <a:rPr lang="en-US" sz="1400" dirty="0">
                <a:solidFill>
                  <a:schemeClr val="tx1"/>
                </a:solidFill>
              </a:rPr>
              <a:t> les </a:t>
            </a:r>
            <a:r>
              <a:rPr lang="en-US" sz="1400" dirty="0" err="1">
                <a:solidFill>
                  <a:schemeClr val="tx1"/>
                </a:solidFill>
              </a:rPr>
              <a:t>données</a:t>
            </a:r>
            <a:endParaRPr lang="en-US" sz="1400" dirty="0">
              <a:solidFill>
                <a:schemeClr val="tx1"/>
              </a:solidFill>
            </a:endParaRPr>
          </a:p>
          <a:p>
            <a:pPr marL="285750" indent="-285750">
              <a:spcBef>
                <a:spcPts val="600"/>
              </a:spcBef>
              <a:spcAft>
                <a:spcPts val="600"/>
              </a:spcAft>
              <a:buFont typeface="Arial" panose="020B0604020202020204" pitchFamily="34" charset="0"/>
              <a:buChar char="•"/>
            </a:pPr>
            <a:r>
              <a:rPr lang="en-US" sz="1400" dirty="0" err="1">
                <a:solidFill>
                  <a:schemeClr val="tx1"/>
                </a:solidFill>
              </a:rPr>
              <a:t>Créer</a:t>
            </a:r>
            <a:r>
              <a:rPr lang="en-US" sz="1400" dirty="0">
                <a:solidFill>
                  <a:schemeClr val="tx1"/>
                </a:solidFill>
              </a:rPr>
              <a:t> des </a:t>
            </a:r>
            <a:r>
              <a:rPr lang="en-US" sz="1400" dirty="0" err="1">
                <a:solidFill>
                  <a:schemeClr val="tx1"/>
                </a:solidFill>
              </a:rPr>
              <a:t>graphiques</a:t>
            </a:r>
            <a:r>
              <a:rPr lang="en-US" sz="1400" dirty="0">
                <a:solidFill>
                  <a:schemeClr val="tx1"/>
                </a:solidFill>
              </a:rPr>
              <a:t>, des </a:t>
            </a:r>
            <a:r>
              <a:rPr lang="en-US" sz="1400" dirty="0" err="1">
                <a:solidFill>
                  <a:schemeClr val="tx1"/>
                </a:solidFill>
              </a:rPr>
              <a:t>cartes</a:t>
            </a:r>
            <a:r>
              <a:rPr lang="en-US" sz="1400" dirty="0">
                <a:solidFill>
                  <a:schemeClr val="tx1"/>
                </a:solidFill>
              </a:rPr>
              <a:t> 2D/3D dans </a:t>
            </a:r>
            <a:r>
              <a:rPr lang="en-US" sz="1400" dirty="0" err="1">
                <a:solidFill>
                  <a:schemeClr val="tx1"/>
                </a:solidFill>
              </a:rPr>
              <a:t>l’environnement</a:t>
            </a:r>
            <a:r>
              <a:rPr lang="en-US" sz="1400" dirty="0">
                <a:solidFill>
                  <a:schemeClr val="tx1"/>
                </a:solidFill>
              </a:rPr>
              <a:t> </a:t>
            </a:r>
            <a:r>
              <a:rPr lang="en-US" sz="1400" dirty="0" err="1">
                <a:solidFill>
                  <a:schemeClr val="tx1"/>
                </a:solidFill>
              </a:rPr>
              <a:t>Jupyter</a:t>
            </a:r>
            <a:r>
              <a:rPr lang="en-US" sz="1400" dirty="0">
                <a:solidFill>
                  <a:schemeClr val="tx1"/>
                </a:solidFill>
              </a:rPr>
              <a:t> notebook</a:t>
            </a:r>
          </a:p>
          <a:p>
            <a:pPr marL="285750" indent="-285750">
              <a:spcBef>
                <a:spcPts val="600"/>
              </a:spcBef>
              <a:spcAft>
                <a:spcPts val="600"/>
              </a:spcAft>
              <a:buFont typeface="Arial" panose="020B0604020202020204" pitchFamily="34" charset="0"/>
              <a:buChar char="•"/>
            </a:pPr>
            <a:r>
              <a:rPr lang="en-US" sz="1400" dirty="0" err="1">
                <a:solidFill>
                  <a:schemeClr val="tx1"/>
                </a:solidFill>
              </a:rPr>
              <a:t>Partager</a:t>
            </a:r>
            <a:r>
              <a:rPr lang="en-US" sz="1400" dirty="0">
                <a:solidFill>
                  <a:schemeClr val="tx1"/>
                </a:solidFill>
              </a:rPr>
              <a:t> </a:t>
            </a:r>
            <a:r>
              <a:rPr lang="en-US" sz="1400" dirty="0" err="1">
                <a:solidFill>
                  <a:schemeClr val="tx1"/>
                </a:solidFill>
              </a:rPr>
              <a:t>ses</a:t>
            </a:r>
            <a:r>
              <a:rPr lang="en-US" sz="1400" dirty="0">
                <a:solidFill>
                  <a:schemeClr val="tx1"/>
                </a:solidFill>
              </a:rPr>
              <a:t> </a:t>
            </a:r>
            <a:r>
              <a:rPr lang="en-US" sz="1400" dirty="0" err="1">
                <a:solidFill>
                  <a:schemeClr val="tx1"/>
                </a:solidFill>
              </a:rPr>
              <a:t>recherches</a:t>
            </a:r>
            <a:r>
              <a:rPr lang="en-US" sz="1400" dirty="0">
                <a:solidFill>
                  <a:schemeClr val="tx1"/>
                </a:solidFill>
              </a:rPr>
              <a:t>, notes et </a:t>
            </a:r>
            <a:r>
              <a:rPr lang="en-US" sz="1400" dirty="0" err="1">
                <a:solidFill>
                  <a:schemeClr val="tx1"/>
                </a:solidFill>
              </a:rPr>
              <a:t>données</a:t>
            </a:r>
            <a:r>
              <a:rPr lang="en-US" sz="1400" dirty="0">
                <a:solidFill>
                  <a:schemeClr val="tx1"/>
                </a:solidFill>
              </a:rPr>
              <a:t> (notebook) </a:t>
            </a:r>
          </a:p>
          <a:p>
            <a:endParaRPr lang="fr-FR" dirty="0"/>
          </a:p>
        </p:txBody>
      </p:sp>
      <p:pic>
        <p:nvPicPr>
          <p:cNvPr id="17" name="Image 16">
            <a:extLst>
              <a:ext uri="{FF2B5EF4-FFF2-40B4-BE49-F238E27FC236}">
                <a16:creationId xmlns:a16="http://schemas.microsoft.com/office/drawing/2014/main" id="{74538ADF-2F3D-19BD-7B3C-61D20D2C678C}"/>
              </a:ext>
            </a:extLst>
          </p:cNvPr>
          <p:cNvPicPr>
            <a:picLocks noChangeAspect="1"/>
          </p:cNvPicPr>
          <p:nvPr/>
        </p:nvPicPr>
        <p:blipFill>
          <a:blip r:embed="rId3">
            <a:duotone>
              <a:schemeClr val="accent4">
                <a:shade val="45000"/>
                <a:satMod val="135000"/>
              </a:schemeClr>
              <a:prstClr val="white"/>
            </a:duotone>
            <a:alphaModFix amt="50000"/>
          </a:blip>
          <a:stretch>
            <a:fillRect/>
          </a:stretch>
        </p:blipFill>
        <p:spPr>
          <a:xfrm>
            <a:off x="4045505" y="482499"/>
            <a:ext cx="670421" cy="670421"/>
          </a:xfrm>
          <a:prstGeom prst="rect">
            <a:avLst/>
          </a:prstGeom>
        </p:spPr>
      </p:pic>
      <p:sp>
        <p:nvSpPr>
          <p:cNvPr id="43" name="Espace réservé du texte 15">
            <a:extLst>
              <a:ext uri="{FF2B5EF4-FFF2-40B4-BE49-F238E27FC236}">
                <a16:creationId xmlns:a16="http://schemas.microsoft.com/office/drawing/2014/main" id="{FC2EE351-A08A-A639-9806-50F572C2D191}"/>
              </a:ext>
            </a:extLst>
          </p:cNvPr>
          <p:cNvSpPr txBox="1">
            <a:spLocks/>
          </p:cNvSpPr>
          <p:nvPr/>
        </p:nvSpPr>
        <p:spPr>
          <a:xfrm>
            <a:off x="1284851" y="1029247"/>
            <a:ext cx="9589524" cy="498751"/>
          </a:xfrm>
          <a:prstGeom prst="rect">
            <a:avLst/>
          </a:prstGeom>
        </p:spPr>
        <p:txBody>
          <a:bodyPr vert="horz" lIns="0" tIns="0" rIns="0" bIns="0" rtlCol="0" anchor="b">
            <a:normAutofit/>
          </a:bodyPr>
          <a:lst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lang="en-US" sz="1600" kern="1200" dirty="0">
                <a:solidFill>
                  <a:schemeClr val="tx1"/>
                </a:solidFill>
                <a:latin typeface="Avenir LT Std 55 Roman" panose="020B0703020203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rgbClr val="7F7F7F"/>
                </a:solidFill>
                <a:latin typeface="+mn-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rgbClr val="7F7F7F"/>
                </a:solidFill>
                <a:latin typeface="+mn-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n-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t>ArcGIS API for Python : les fonctionnalités</a:t>
            </a:r>
          </a:p>
        </p:txBody>
      </p:sp>
    </p:spTree>
    <p:extLst>
      <p:ext uri="{BB962C8B-B14F-4D97-AF65-F5344CB8AC3E}">
        <p14:creationId xmlns:p14="http://schemas.microsoft.com/office/powerpoint/2010/main" val="391875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5E9153-7727-37D0-56B2-ED9464DF267C}"/>
              </a:ext>
            </a:extLst>
          </p:cNvPr>
          <p:cNvSpPr>
            <a:spLocks noGrp="1"/>
          </p:cNvSpPr>
          <p:nvPr>
            <p:ph type="title"/>
          </p:nvPr>
        </p:nvSpPr>
        <p:spPr/>
        <p:txBody>
          <a:bodyPr/>
          <a:lstStyle/>
          <a:p>
            <a:r>
              <a:rPr lang="fr-FR" noProof="0" dirty="0"/>
              <a:t>Les API Python ArcGIS</a:t>
            </a:r>
            <a:endParaRPr lang="fr-FR" dirty="0"/>
          </a:p>
        </p:txBody>
      </p:sp>
      <p:sp>
        <p:nvSpPr>
          <p:cNvPr id="3" name="Espace réservé du texte 2">
            <a:extLst>
              <a:ext uri="{FF2B5EF4-FFF2-40B4-BE49-F238E27FC236}">
                <a16:creationId xmlns:a16="http://schemas.microsoft.com/office/drawing/2014/main" id="{05404F3B-D158-142F-095C-A67323200AB3}"/>
              </a:ext>
            </a:extLst>
          </p:cNvPr>
          <p:cNvSpPr>
            <a:spLocks noGrp="1"/>
          </p:cNvSpPr>
          <p:nvPr>
            <p:ph type="body" sz="quarter" idx="10"/>
          </p:nvPr>
        </p:nvSpPr>
        <p:spPr>
          <a:xfrm>
            <a:off x="1284851" y="1501601"/>
            <a:ext cx="9589524" cy="498751"/>
          </a:xfrm>
        </p:spPr>
        <p:txBody>
          <a:bodyPr/>
          <a:lstStyle/>
          <a:p>
            <a:r>
              <a:rPr lang="fr-FR" dirty="0"/>
              <a:t>Démo : Gestion d’utilisateurs, de contenu et de groupes avec ArcGIS API for Python</a:t>
            </a:r>
          </a:p>
        </p:txBody>
      </p:sp>
      <p:pic>
        <p:nvPicPr>
          <p:cNvPr id="5" name="Image 4">
            <a:extLst>
              <a:ext uri="{FF2B5EF4-FFF2-40B4-BE49-F238E27FC236}">
                <a16:creationId xmlns:a16="http://schemas.microsoft.com/office/drawing/2014/main" id="{B7062BD2-BCED-37B6-B123-0BA2753E2676}"/>
              </a:ext>
            </a:extLst>
          </p:cNvPr>
          <p:cNvPicPr>
            <a:picLocks noChangeAspect="1"/>
          </p:cNvPicPr>
          <p:nvPr/>
        </p:nvPicPr>
        <p:blipFill>
          <a:blip r:embed="rId3">
            <a:duotone>
              <a:schemeClr val="accent4">
                <a:shade val="45000"/>
                <a:satMod val="135000"/>
              </a:schemeClr>
              <a:prstClr val="white"/>
            </a:duotone>
            <a:alphaModFix amt="50000"/>
          </a:blip>
          <a:stretch>
            <a:fillRect/>
          </a:stretch>
        </p:blipFill>
        <p:spPr>
          <a:xfrm>
            <a:off x="4045505" y="482499"/>
            <a:ext cx="670421" cy="670421"/>
          </a:xfrm>
          <a:prstGeom prst="rect">
            <a:avLst/>
          </a:prstGeom>
        </p:spPr>
      </p:pic>
      <p:grpSp>
        <p:nvGrpSpPr>
          <p:cNvPr id="9" name="Groupe 8">
            <a:extLst>
              <a:ext uri="{FF2B5EF4-FFF2-40B4-BE49-F238E27FC236}">
                <a16:creationId xmlns:a16="http://schemas.microsoft.com/office/drawing/2014/main" id="{F9CD6D85-1C4B-8E1D-24E7-29724EAC35BC}"/>
              </a:ext>
            </a:extLst>
          </p:cNvPr>
          <p:cNvGrpSpPr/>
          <p:nvPr/>
        </p:nvGrpSpPr>
        <p:grpSpPr>
          <a:xfrm>
            <a:off x="847724" y="6295730"/>
            <a:ext cx="10496552" cy="587056"/>
            <a:chOff x="847724" y="5573735"/>
            <a:chExt cx="10496552" cy="587056"/>
          </a:xfrm>
        </p:grpSpPr>
        <p:pic>
          <p:nvPicPr>
            <p:cNvPr id="7" name="Image 6">
              <a:extLst>
                <a:ext uri="{FF2B5EF4-FFF2-40B4-BE49-F238E27FC236}">
                  <a16:creationId xmlns:a16="http://schemas.microsoft.com/office/drawing/2014/main" id="{2B8C6654-385C-1701-DF96-FAE5AAB432DB}"/>
                </a:ext>
              </a:extLst>
            </p:cNvPr>
            <p:cNvPicPr>
              <a:picLocks noChangeAspect="1"/>
            </p:cNvPicPr>
            <p:nvPr/>
          </p:nvPicPr>
          <p:blipFill>
            <a:blip r:embed="rId4">
              <a:duotone>
                <a:schemeClr val="accent4">
                  <a:shade val="45000"/>
                  <a:satMod val="135000"/>
                </a:schemeClr>
                <a:prstClr val="white"/>
              </a:duotone>
              <a:alphaModFix amt="85000"/>
            </a:blip>
            <a:stretch>
              <a:fillRect/>
            </a:stretch>
          </p:blipFill>
          <p:spPr>
            <a:xfrm>
              <a:off x="847724" y="5573735"/>
              <a:ext cx="481439" cy="481439"/>
            </a:xfrm>
            <a:prstGeom prst="rect">
              <a:avLst/>
            </a:prstGeom>
          </p:spPr>
        </p:pic>
        <p:sp>
          <p:nvSpPr>
            <p:cNvPr id="8" name="Espace réservé du texte 16">
              <a:extLst>
                <a:ext uri="{FF2B5EF4-FFF2-40B4-BE49-F238E27FC236}">
                  <a16:creationId xmlns:a16="http://schemas.microsoft.com/office/drawing/2014/main" id="{9EFC9612-F7AE-43D0-E0F2-8255D9B5445A}"/>
                </a:ext>
              </a:extLst>
            </p:cNvPr>
            <p:cNvSpPr txBox="1">
              <a:spLocks/>
            </p:cNvSpPr>
            <p:nvPr/>
          </p:nvSpPr>
          <p:spPr>
            <a:xfrm>
              <a:off x="1440498" y="5662040"/>
              <a:ext cx="9903778" cy="498751"/>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venir Next LT Pro (Corps)"/>
                  <a:cs typeface="Courier New" panose="02070309020205020404" pitchFamily="49" charset="0"/>
                </a:rPr>
                <a:t>https://github.com/JapaLenos/SIG2022-Demos/tree/main/Developper_avec_ArcGIS/API_Python</a:t>
              </a:r>
            </a:p>
          </p:txBody>
        </p:sp>
      </p:grpSp>
      <p:pic>
        <p:nvPicPr>
          <p:cNvPr id="13" name="Image 12">
            <a:extLst>
              <a:ext uri="{FF2B5EF4-FFF2-40B4-BE49-F238E27FC236}">
                <a16:creationId xmlns:a16="http://schemas.microsoft.com/office/drawing/2014/main" id="{C73D9802-19AB-0509-82C7-405A04948C49}"/>
              </a:ext>
            </a:extLst>
          </p:cNvPr>
          <p:cNvPicPr>
            <a:picLocks noChangeAspect="1"/>
          </p:cNvPicPr>
          <p:nvPr/>
        </p:nvPicPr>
        <p:blipFill>
          <a:blip r:embed="rId5">
            <a:alphaModFix/>
          </a:blip>
          <a:stretch>
            <a:fillRect/>
          </a:stretch>
        </p:blipFill>
        <p:spPr>
          <a:xfrm>
            <a:off x="1630998" y="2133935"/>
            <a:ext cx="8823960" cy="39672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324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SDKs ArcGIS Runtime</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05</a:t>
            </a:r>
          </a:p>
        </p:txBody>
      </p:sp>
    </p:spTree>
    <p:extLst>
      <p:ext uri="{BB962C8B-B14F-4D97-AF65-F5344CB8AC3E}">
        <p14:creationId xmlns:p14="http://schemas.microsoft.com/office/powerpoint/2010/main" val="38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Titre de la slide</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2156921"/>
            <a:ext cx="9589524" cy="498751"/>
          </a:xfrm>
        </p:spPr>
        <p:txBody>
          <a:bodyPr>
            <a:normAutofit fontScale="92500" lnSpcReduction="10000"/>
          </a:bodyPr>
          <a:lstStyle/>
          <a:p>
            <a:pPr lvl="0"/>
            <a:r>
              <a:rPr lang="en-US" dirty="0"/>
              <a:t>Leverage agile frameworks to provide a robust synopsis for high level</a:t>
            </a:r>
          </a:p>
          <a:p>
            <a:pPr lvl="0"/>
            <a:r>
              <a:rPr lang="en-US" dirty="0"/>
              <a:t>overviews. Iterative approaches to corporate strategy</a:t>
            </a:r>
          </a:p>
        </p:txBody>
      </p:sp>
      <p:sp>
        <p:nvSpPr>
          <p:cNvPr id="17" name="Espace réservé du texte 16">
            <a:extLst>
              <a:ext uri="{FF2B5EF4-FFF2-40B4-BE49-F238E27FC236}">
                <a16:creationId xmlns:a16="http://schemas.microsoft.com/office/drawing/2014/main" id="{1776DAB9-7166-479A-85A4-39695717B9D3}"/>
              </a:ext>
            </a:extLst>
          </p:cNvPr>
          <p:cNvSpPr>
            <a:spLocks noGrp="1"/>
          </p:cNvSpPr>
          <p:nvPr>
            <p:ph type="body" sz="quarter" idx="11"/>
          </p:nvPr>
        </p:nvSpPr>
        <p:spPr>
          <a:xfrm>
            <a:off x="1314450" y="2999098"/>
            <a:ext cx="9589524" cy="2705666"/>
          </a:xfrm>
        </p:spPr>
        <p:txBody>
          <a:bodyPr>
            <a:normAutofit/>
          </a:body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Tree>
    <p:extLst>
      <p:ext uri="{BB962C8B-B14F-4D97-AF65-F5344CB8AC3E}">
        <p14:creationId xmlns:p14="http://schemas.microsoft.com/office/powerpoint/2010/main" val="55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Etendre ArcGIS</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06</a:t>
            </a:r>
          </a:p>
        </p:txBody>
      </p:sp>
    </p:spTree>
    <p:extLst>
      <p:ext uri="{BB962C8B-B14F-4D97-AF65-F5344CB8AC3E}">
        <p14:creationId xmlns:p14="http://schemas.microsoft.com/office/powerpoint/2010/main" val="261522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AB23AD0E-54CF-4CF4-AA29-1C24065051BD}"/>
              </a:ext>
            </a:extLst>
          </p:cNvPr>
          <p:cNvSpPr>
            <a:spLocks noGrp="1"/>
          </p:cNvSpPr>
          <p:nvPr>
            <p:ph type="body" sz="quarter" idx="10"/>
          </p:nvPr>
        </p:nvSpPr>
        <p:spPr>
          <a:xfrm>
            <a:off x="5407853" y="1322390"/>
            <a:ext cx="2476842" cy="380699"/>
          </a:xfrm>
        </p:spPr>
        <p:txBody>
          <a:bodyPr>
            <a:normAutofit fontScale="92500"/>
          </a:bodyPr>
          <a:lstStyle/>
          <a:p>
            <a:pPr lvl="0"/>
            <a:r>
              <a:rPr lang="fr-FR" dirty="0"/>
              <a:t>ArcGIS et l’offre développeurs</a:t>
            </a:r>
          </a:p>
        </p:txBody>
      </p:sp>
      <p:sp>
        <p:nvSpPr>
          <p:cNvPr id="7" name="Espace réservé du texte 6">
            <a:extLst>
              <a:ext uri="{FF2B5EF4-FFF2-40B4-BE49-F238E27FC236}">
                <a16:creationId xmlns:a16="http://schemas.microsoft.com/office/drawing/2014/main" id="{9E284EB2-554C-475E-AEA6-3A7EF705FE29}"/>
              </a:ext>
            </a:extLst>
          </p:cNvPr>
          <p:cNvSpPr>
            <a:spLocks noGrp="1"/>
          </p:cNvSpPr>
          <p:nvPr>
            <p:ph type="body" sz="quarter" idx="14"/>
          </p:nvPr>
        </p:nvSpPr>
        <p:spPr>
          <a:xfrm>
            <a:off x="4724347" y="1339414"/>
            <a:ext cx="349040" cy="349200"/>
          </a:xfrm>
        </p:spPr>
        <p:txBody>
          <a:bodyPr>
            <a:normAutofit fontScale="85000" lnSpcReduction="10000"/>
          </a:bodyPr>
          <a:lstStyle/>
          <a:p>
            <a:r>
              <a:rPr lang="fr-FR" dirty="0"/>
              <a:t>01</a:t>
            </a:r>
          </a:p>
        </p:txBody>
      </p:sp>
      <p:sp>
        <p:nvSpPr>
          <p:cNvPr id="9" name="Espace réservé du texte 8">
            <a:extLst>
              <a:ext uri="{FF2B5EF4-FFF2-40B4-BE49-F238E27FC236}">
                <a16:creationId xmlns:a16="http://schemas.microsoft.com/office/drawing/2014/main" id="{9891872E-76DD-43D7-9987-FCEBB9BA2F03}"/>
              </a:ext>
            </a:extLst>
          </p:cNvPr>
          <p:cNvSpPr>
            <a:spLocks noGrp="1"/>
          </p:cNvSpPr>
          <p:nvPr>
            <p:ph type="body" sz="quarter" idx="16"/>
          </p:nvPr>
        </p:nvSpPr>
        <p:spPr>
          <a:xfrm>
            <a:off x="5407853" y="3238650"/>
            <a:ext cx="2197804" cy="380699"/>
          </a:xfrm>
        </p:spPr>
        <p:txBody>
          <a:bodyPr>
            <a:normAutofit/>
          </a:bodyPr>
          <a:lstStyle/>
          <a:p>
            <a:pPr lvl="0"/>
            <a:r>
              <a:rPr lang="fr-FR" dirty="0"/>
              <a:t>ArcGIS REST API</a:t>
            </a:r>
          </a:p>
        </p:txBody>
      </p:sp>
      <p:sp>
        <p:nvSpPr>
          <p:cNvPr id="10" name="Espace réservé du texte 9">
            <a:extLst>
              <a:ext uri="{FF2B5EF4-FFF2-40B4-BE49-F238E27FC236}">
                <a16:creationId xmlns:a16="http://schemas.microsoft.com/office/drawing/2014/main" id="{169DF69F-2B63-42AE-BC34-BCFF44562A8F}"/>
              </a:ext>
            </a:extLst>
          </p:cNvPr>
          <p:cNvSpPr>
            <a:spLocks noGrp="1"/>
          </p:cNvSpPr>
          <p:nvPr>
            <p:ph type="body" sz="quarter" idx="17"/>
          </p:nvPr>
        </p:nvSpPr>
        <p:spPr>
          <a:xfrm>
            <a:off x="4724347" y="3255674"/>
            <a:ext cx="349040" cy="349200"/>
          </a:xfrm>
        </p:spPr>
        <p:txBody>
          <a:bodyPr>
            <a:normAutofit fontScale="85000" lnSpcReduction="10000"/>
          </a:bodyPr>
          <a:lstStyle/>
          <a:p>
            <a:r>
              <a:rPr lang="fr-FR" dirty="0"/>
              <a:t>02</a:t>
            </a:r>
          </a:p>
        </p:txBody>
      </p:sp>
      <p:sp>
        <p:nvSpPr>
          <p:cNvPr id="12" name="Espace réservé du texte 11">
            <a:extLst>
              <a:ext uri="{FF2B5EF4-FFF2-40B4-BE49-F238E27FC236}">
                <a16:creationId xmlns:a16="http://schemas.microsoft.com/office/drawing/2014/main" id="{33E4ECF3-01EB-430C-AE8C-D9FAF0DF3696}"/>
              </a:ext>
            </a:extLst>
          </p:cNvPr>
          <p:cNvSpPr>
            <a:spLocks noGrp="1"/>
          </p:cNvSpPr>
          <p:nvPr>
            <p:ph type="body" sz="quarter" idx="19"/>
          </p:nvPr>
        </p:nvSpPr>
        <p:spPr>
          <a:xfrm>
            <a:off x="5407853" y="5111128"/>
            <a:ext cx="2197804" cy="380699"/>
          </a:xfrm>
        </p:spPr>
        <p:txBody>
          <a:bodyPr>
            <a:normAutofit/>
          </a:bodyPr>
          <a:lstStyle/>
          <a:p>
            <a:pPr lvl="0"/>
            <a:r>
              <a:rPr lang="fr-FR" dirty="0"/>
              <a:t>ArcGIS API for JavaScript</a:t>
            </a:r>
          </a:p>
        </p:txBody>
      </p:sp>
      <p:sp>
        <p:nvSpPr>
          <p:cNvPr id="13" name="Espace réservé du texte 12">
            <a:extLst>
              <a:ext uri="{FF2B5EF4-FFF2-40B4-BE49-F238E27FC236}">
                <a16:creationId xmlns:a16="http://schemas.microsoft.com/office/drawing/2014/main" id="{8944B404-E84D-47C1-9A59-2D1DCB6CE6E5}"/>
              </a:ext>
            </a:extLst>
          </p:cNvPr>
          <p:cNvSpPr>
            <a:spLocks noGrp="1"/>
          </p:cNvSpPr>
          <p:nvPr>
            <p:ph type="body" sz="quarter" idx="20"/>
          </p:nvPr>
        </p:nvSpPr>
        <p:spPr>
          <a:xfrm>
            <a:off x="4724347" y="5128152"/>
            <a:ext cx="349040" cy="349200"/>
          </a:xfrm>
        </p:spPr>
        <p:txBody>
          <a:bodyPr>
            <a:normAutofit fontScale="85000" lnSpcReduction="10000"/>
          </a:bodyPr>
          <a:lstStyle/>
          <a:p>
            <a:r>
              <a:rPr lang="fr-FR" dirty="0"/>
              <a:t>03</a:t>
            </a:r>
          </a:p>
        </p:txBody>
      </p:sp>
      <p:sp>
        <p:nvSpPr>
          <p:cNvPr id="56" name="Espace réservé du texte 55">
            <a:extLst>
              <a:ext uri="{FF2B5EF4-FFF2-40B4-BE49-F238E27FC236}">
                <a16:creationId xmlns:a16="http://schemas.microsoft.com/office/drawing/2014/main" id="{FF123ED9-64C7-4EBE-8AD0-F91554C9E24F}"/>
              </a:ext>
            </a:extLst>
          </p:cNvPr>
          <p:cNvSpPr>
            <a:spLocks noGrp="1"/>
          </p:cNvSpPr>
          <p:nvPr>
            <p:ph type="body" sz="quarter" idx="21"/>
          </p:nvPr>
        </p:nvSpPr>
        <p:spPr/>
        <p:txBody>
          <a:bodyPr/>
          <a:lstStyle/>
          <a:p>
            <a:endParaRPr lang="fr-FR"/>
          </a:p>
        </p:txBody>
      </p:sp>
      <p:sp>
        <p:nvSpPr>
          <p:cNvPr id="15" name="Espace réservé du texte 14">
            <a:extLst>
              <a:ext uri="{FF2B5EF4-FFF2-40B4-BE49-F238E27FC236}">
                <a16:creationId xmlns:a16="http://schemas.microsoft.com/office/drawing/2014/main" id="{5EEDABF9-B3E9-4BB5-BA2C-2854FBB0E6D1}"/>
              </a:ext>
            </a:extLst>
          </p:cNvPr>
          <p:cNvSpPr>
            <a:spLocks noGrp="1"/>
          </p:cNvSpPr>
          <p:nvPr>
            <p:ph type="body" sz="quarter" idx="22"/>
          </p:nvPr>
        </p:nvSpPr>
        <p:spPr>
          <a:xfrm>
            <a:off x="9463693" y="1322390"/>
            <a:ext cx="2197804" cy="380699"/>
          </a:xfrm>
        </p:spPr>
        <p:txBody>
          <a:bodyPr>
            <a:normAutofit/>
          </a:bodyPr>
          <a:lstStyle/>
          <a:p>
            <a:pPr lvl="0"/>
            <a:r>
              <a:rPr lang="fr-FR" dirty="0"/>
              <a:t>Les API Python ArcGIS</a:t>
            </a:r>
          </a:p>
        </p:txBody>
      </p:sp>
      <p:sp>
        <p:nvSpPr>
          <p:cNvPr id="16" name="Espace réservé du texte 15">
            <a:extLst>
              <a:ext uri="{FF2B5EF4-FFF2-40B4-BE49-F238E27FC236}">
                <a16:creationId xmlns:a16="http://schemas.microsoft.com/office/drawing/2014/main" id="{3DD77679-B911-439B-B691-C37F75A0C9FF}"/>
              </a:ext>
            </a:extLst>
          </p:cNvPr>
          <p:cNvSpPr>
            <a:spLocks noGrp="1"/>
          </p:cNvSpPr>
          <p:nvPr>
            <p:ph type="body" sz="quarter" idx="23"/>
          </p:nvPr>
        </p:nvSpPr>
        <p:spPr>
          <a:xfrm>
            <a:off x="8780187" y="1339414"/>
            <a:ext cx="349040" cy="349200"/>
          </a:xfrm>
        </p:spPr>
        <p:txBody>
          <a:bodyPr>
            <a:normAutofit fontScale="85000" lnSpcReduction="10000"/>
          </a:bodyPr>
          <a:lstStyle/>
          <a:p>
            <a:r>
              <a:rPr lang="fr-FR" dirty="0"/>
              <a:t>04</a:t>
            </a:r>
          </a:p>
        </p:txBody>
      </p:sp>
      <p:sp>
        <p:nvSpPr>
          <p:cNvPr id="57" name="Espace réservé du texte 56">
            <a:extLst>
              <a:ext uri="{FF2B5EF4-FFF2-40B4-BE49-F238E27FC236}">
                <a16:creationId xmlns:a16="http://schemas.microsoft.com/office/drawing/2014/main" id="{7E53215E-871F-43D2-8CE6-72FD85F8E097}"/>
              </a:ext>
            </a:extLst>
          </p:cNvPr>
          <p:cNvSpPr>
            <a:spLocks noGrp="1"/>
          </p:cNvSpPr>
          <p:nvPr>
            <p:ph type="body" sz="quarter" idx="24"/>
          </p:nvPr>
        </p:nvSpPr>
        <p:spPr/>
        <p:txBody>
          <a:bodyPr/>
          <a:lstStyle/>
          <a:p>
            <a:endParaRPr lang="fr-FR"/>
          </a:p>
        </p:txBody>
      </p:sp>
      <p:sp>
        <p:nvSpPr>
          <p:cNvPr id="18" name="Espace réservé du texte 17">
            <a:extLst>
              <a:ext uri="{FF2B5EF4-FFF2-40B4-BE49-F238E27FC236}">
                <a16:creationId xmlns:a16="http://schemas.microsoft.com/office/drawing/2014/main" id="{76EFDB1D-D071-4159-B3CD-E8CF7B3E41FE}"/>
              </a:ext>
            </a:extLst>
          </p:cNvPr>
          <p:cNvSpPr>
            <a:spLocks noGrp="1"/>
          </p:cNvSpPr>
          <p:nvPr>
            <p:ph type="body" sz="quarter" idx="25"/>
          </p:nvPr>
        </p:nvSpPr>
        <p:spPr>
          <a:xfrm>
            <a:off x="9463693" y="3238650"/>
            <a:ext cx="2197804" cy="380699"/>
          </a:xfrm>
        </p:spPr>
        <p:txBody>
          <a:bodyPr>
            <a:normAutofit/>
          </a:bodyPr>
          <a:lstStyle/>
          <a:p>
            <a:pPr lvl="0"/>
            <a:r>
              <a:rPr lang="fr-FR" dirty="0"/>
              <a:t>SDKs ArcGIS Runtime</a:t>
            </a:r>
          </a:p>
        </p:txBody>
      </p:sp>
      <p:sp>
        <p:nvSpPr>
          <p:cNvPr id="19" name="Espace réservé du texte 18">
            <a:extLst>
              <a:ext uri="{FF2B5EF4-FFF2-40B4-BE49-F238E27FC236}">
                <a16:creationId xmlns:a16="http://schemas.microsoft.com/office/drawing/2014/main" id="{F9A37D7F-1E52-43F2-A85D-8A839E030D3F}"/>
              </a:ext>
            </a:extLst>
          </p:cNvPr>
          <p:cNvSpPr>
            <a:spLocks noGrp="1"/>
          </p:cNvSpPr>
          <p:nvPr>
            <p:ph type="body" sz="quarter" idx="26"/>
          </p:nvPr>
        </p:nvSpPr>
        <p:spPr>
          <a:xfrm>
            <a:off x="8780187" y="3255674"/>
            <a:ext cx="349040" cy="349200"/>
          </a:xfrm>
        </p:spPr>
        <p:txBody>
          <a:bodyPr>
            <a:normAutofit fontScale="85000" lnSpcReduction="10000"/>
          </a:bodyPr>
          <a:lstStyle/>
          <a:p>
            <a:r>
              <a:rPr lang="fr-FR" dirty="0"/>
              <a:t>05</a:t>
            </a:r>
          </a:p>
        </p:txBody>
      </p:sp>
      <p:sp>
        <p:nvSpPr>
          <p:cNvPr id="58" name="Espace réservé du texte 57">
            <a:extLst>
              <a:ext uri="{FF2B5EF4-FFF2-40B4-BE49-F238E27FC236}">
                <a16:creationId xmlns:a16="http://schemas.microsoft.com/office/drawing/2014/main" id="{2C5F7347-A3CA-4D67-BF68-FD26FCB3E170}"/>
              </a:ext>
            </a:extLst>
          </p:cNvPr>
          <p:cNvSpPr>
            <a:spLocks noGrp="1"/>
          </p:cNvSpPr>
          <p:nvPr>
            <p:ph type="body" sz="quarter" idx="27"/>
          </p:nvPr>
        </p:nvSpPr>
        <p:spPr/>
        <p:txBody>
          <a:bodyPr/>
          <a:lstStyle/>
          <a:p>
            <a:endParaRPr lang="fr-FR"/>
          </a:p>
        </p:txBody>
      </p:sp>
      <p:sp>
        <p:nvSpPr>
          <p:cNvPr id="21" name="Espace réservé du texte 20">
            <a:extLst>
              <a:ext uri="{FF2B5EF4-FFF2-40B4-BE49-F238E27FC236}">
                <a16:creationId xmlns:a16="http://schemas.microsoft.com/office/drawing/2014/main" id="{ED3D433B-FFD1-417F-B478-4540B2C05891}"/>
              </a:ext>
            </a:extLst>
          </p:cNvPr>
          <p:cNvSpPr>
            <a:spLocks noGrp="1"/>
          </p:cNvSpPr>
          <p:nvPr>
            <p:ph type="body" sz="quarter" idx="28"/>
          </p:nvPr>
        </p:nvSpPr>
        <p:spPr>
          <a:xfrm>
            <a:off x="9463693" y="5111128"/>
            <a:ext cx="2197804" cy="380699"/>
          </a:xfrm>
        </p:spPr>
        <p:txBody>
          <a:bodyPr>
            <a:normAutofit fontScale="92500" lnSpcReduction="10000"/>
          </a:bodyPr>
          <a:lstStyle/>
          <a:p>
            <a:pPr lvl="0"/>
            <a:r>
              <a:rPr lang="fr-FR" dirty="0"/>
              <a:t>Etendre ArcGIS (ArcGIS Pro, ArcGIS Enterprise)</a:t>
            </a:r>
          </a:p>
        </p:txBody>
      </p:sp>
      <p:sp>
        <p:nvSpPr>
          <p:cNvPr id="22" name="Espace réservé du texte 21">
            <a:extLst>
              <a:ext uri="{FF2B5EF4-FFF2-40B4-BE49-F238E27FC236}">
                <a16:creationId xmlns:a16="http://schemas.microsoft.com/office/drawing/2014/main" id="{219446BB-76B7-4A37-B3CA-D3FB8B651F14}"/>
              </a:ext>
            </a:extLst>
          </p:cNvPr>
          <p:cNvSpPr>
            <a:spLocks noGrp="1"/>
          </p:cNvSpPr>
          <p:nvPr>
            <p:ph type="body" sz="quarter" idx="29"/>
          </p:nvPr>
        </p:nvSpPr>
        <p:spPr>
          <a:xfrm>
            <a:off x="8780187" y="5128152"/>
            <a:ext cx="349040" cy="349200"/>
          </a:xfrm>
        </p:spPr>
        <p:txBody>
          <a:bodyPr>
            <a:normAutofit fontScale="85000" lnSpcReduction="10000"/>
          </a:bodyPr>
          <a:lstStyle/>
          <a:p>
            <a:r>
              <a:rPr lang="fr-FR" dirty="0"/>
              <a:t>06</a:t>
            </a:r>
          </a:p>
        </p:txBody>
      </p:sp>
      <p:sp>
        <p:nvSpPr>
          <p:cNvPr id="53" name="Espace réservé du texte 52">
            <a:extLst>
              <a:ext uri="{FF2B5EF4-FFF2-40B4-BE49-F238E27FC236}">
                <a16:creationId xmlns:a16="http://schemas.microsoft.com/office/drawing/2014/main" id="{D13B2682-6488-40B2-B8A8-542BC617163A}"/>
              </a:ext>
            </a:extLst>
          </p:cNvPr>
          <p:cNvSpPr>
            <a:spLocks noGrp="1"/>
          </p:cNvSpPr>
          <p:nvPr>
            <p:ph type="body" sz="quarter" idx="13"/>
          </p:nvPr>
        </p:nvSpPr>
        <p:spPr/>
        <p:txBody>
          <a:bodyPr/>
          <a:lstStyle/>
          <a:p>
            <a:endParaRPr lang="fr-FR"/>
          </a:p>
        </p:txBody>
      </p:sp>
      <p:sp>
        <p:nvSpPr>
          <p:cNvPr id="54" name="Espace réservé du texte 53">
            <a:extLst>
              <a:ext uri="{FF2B5EF4-FFF2-40B4-BE49-F238E27FC236}">
                <a16:creationId xmlns:a16="http://schemas.microsoft.com/office/drawing/2014/main" id="{6D07C0E3-F20B-49C7-AF19-DDDA425053EB}"/>
              </a:ext>
            </a:extLst>
          </p:cNvPr>
          <p:cNvSpPr>
            <a:spLocks noGrp="1"/>
          </p:cNvSpPr>
          <p:nvPr>
            <p:ph type="body" sz="quarter" idx="15"/>
          </p:nvPr>
        </p:nvSpPr>
        <p:spPr/>
        <p:txBody>
          <a:bodyPr/>
          <a:lstStyle/>
          <a:p>
            <a:endParaRPr lang="fr-FR"/>
          </a:p>
        </p:txBody>
      </p:sp>
      <p:sp>
        <p:nvSpPr>
          <p:cNvPr id="55" name="Espace réservé du texte 54">
            <a:extLst>
              <a:ext uri="{FF2B5EF4-FFF2-40B4-BE49-F238E27FC236}">
                <a16:creationId xmlns:a16="http://schemas.microsoft.com/office/drawing/2014/main" id="{699B1144-9236-470B-BCD0-CCCA98AB5DB5}"/>
              </a:ext>
            </a:extLst>
          </p:cNvPr>
          <p:cNvSpPr>
            <a:spLocks noGrp="1"/>
          </p:cNvSpPr>
          <p:nvPr>
            <p:ph type="body" sz="quarter" idx="18"/>
          </p:nvPr>
        </p:nvSpPr>
        <p:spPr/>
        <p:txBody>
          <a:bodyPr/>
          <a:lstStyle/>
          <a:p>
            <a:endParaRPr lang="fr-FR"/>
          </a:p>
        </p:txBody>
      </p:sp>
      <p:sp>
        <p:nvSpPr>
          <p:cNvPr id="4" name="Titre 3">
            <a:extLst>
              <a:ext uri="{FF2B5EF4-FFF2-40B4-BE49-F238E27FC236}">
                <a16:creationId xmlns:a16="http://schemas.microsoft.com/office/drawing/2014/main" id="{EBECAED2-70FC-4C8D-AFF6-03EDB648BBAA}"/>
              </a:ext>
            </a:extLst>
          </p:cNvPr>
          <p:cNvSpPr>
            <a:spLocks noGrp="1"/>
          </p:cNvSpPr>
          <p:nvPr>
            <p:ph type="title"/>
          </p:nvPr>
        </p:nvSpPr>
        <p:spPr>
          <a:xfrm>
            <a:off x="0" y="3234222"/>
            <a:ext cx="4063995" cy="408532"/>
          </a:xfrm>
        </p:spPr>
        <p:txBody>
          <a:bodyPr/>
          <a:lstStyle/>
          <a:p>
            <a:r>
              <a:rPr lang="fr-FR" dirty="0"/>
              <a:t>Sommaire</a:t>
            </a:r>
          </a:p>
        </p:txBody>
      </p:sp>
    </p:spTree>
    <p:extLst>
      <p:ext uri="{BB962C8B-B14F-4D97-AF65-F5344CB8AC3E}">
        <p14:creationId xmlns:p14="http://schemas.microsoft.com/office/powerpoint/2010/main" val="4788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Titre de la slide</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2156921"/>
            <a:ext cx="9589524" cy="498751"/>
          </a:xfrm>
        </p:spPr>
        <p:txBody>
          <a:bodyPr>
            <a:normAutofit fontScale="92500" lnSpcReduction="10000"/>
          </a:bodyPr>
          <a:lstStyle/>
          <a:p>
            <a:pPr lvl="0"/>
            <a:r>
              <a:rPr lang="en-US" dirty="0"/>
              <a:t>Leverage agile frameworks to provide a robust synopsis for high level</a:t>
            </a:r>
          </a:p>
          <a:p>
            <a:pPr lvl="0"/>
            <a:r>
              <a:rPr lang="en-US" dirty="0"/>
              <a:t>overviews. Iterative approaches to corporate strategy</a:t>
            </a:r>
          </a:p>
        </p:txBody>
      </p:sp>
      <p:sp>
        <p:nvSpPr>
          <p:cNvPr id="17" name="Espace réservé du texte 16">
            <a:extLst>
              <a:ext uri="{FF2B5EF4-FFF2-40B4-BE49-F238E27FC236}">
                <a16:creationId xmlns:a16="http://schemas.microsoft.com/office/drawing/2014/main" id="{1776DAB9-7166-479A-85A4-39695717B9D3}"/>
              </a:ext>
            </a:extLst>
          </p:cNvPr>
          <p:cNvSpPr>
            <a:spLocks noGrp="1"/>
          </p:cNvSpPr>
          <p:nvPr>
            <p:ph type="body" sz="quarter" idx="11"/>
          </p:nvPr>
        </p:nvSpPr>
        <p:spPr>
          <a:xfrm>
            <a:off x="1314450" y="2999098"/>
            <a:ext cx="9589524" cy="2705666"/>
          </a:xfrm>
        </p:spPr>
        <p:txBody>
          <a:bodyPr>
            <a:normAutofit/>
          </a:body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Tree>
    <p:extLst>
      <p:ext uri="{BB962C8B-B14F-4D97-AF65-F5344CB8AC3E}">
        <p14:creationId xmlns:p14="http://schemas.microsoft.com/office/powerpoint/2010/main" val="255213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5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r>
              <a:rPr lang="fr-FR" dirty="0"/>
              <a:t>ArcGIS et l’offre développeurs</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01</a:t>
            </a:r>
          </a:p>
        </p:txBody>
      </p:sp>
    </p:spTree>
    <p:extLst>
      <p:ext uri="{BB962C8B-B14F-4D97-AF65-F5344CB8AC3E}">
        <p14:creationId xmlns:p14="http://schemas.microsoft.com/office/powerpoint/2010/main" val="9250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B87FEF-AF13-008A-C6DE-A6098E03B1F8}"/>
              </a:ext>
            </a:extLst>
          </p:cNvPr>
          <p:cNvSpPr>
            <a:spLocks noGrp="1"/>
          </p:cNvSpPr>
          <p:nvPr>
            <p:ph type="title"/>
          </p:nvPr>
        </p:nvSpPr>
        <p:spPr/>
        <p:txBody>
          <a:bodyPr/>
          <a:lstStyle/>
          <a:p>
            <a:r>
              <a:rPr lang="fr-FR" dirty="0"/>
              <a:t>ArcGIS et </a:t>
            </a:r>
            <a:r>
              <a:rPr lang="fr-FR"/>
              <a:t>l’offre développeurs</a:t>
            </a:r>
          </a:p>
        </p:txBody>
      </p:sp>
      <p:sp>
        <p:nvSpPr>
          <p:cNvPr id="3" name="Espace réservé du texte 2">
            <a:extLst>
              <a:ext uri="{FF2B5EF4-FFF2-40B4-BE49-F238E27FC236}">
                <a16:creationId xmlns:a16="http://schemas.microsoft.com/office/drawing/2014/main" id="{30DD8345-245F-DC97-BCA2-7D4AFCC7F088}"/>
              </a:ext>
            </a:extLst>
          </p:cNvPr>
          <p:cNvSpPr>
            <a:spLocks noGrp="1"/>
          </p:cNvSpPr>
          <p:nvPr>
            <p:ph type="body" sz="quarter" idx="10"/>
          </p:nvPr>
        </p:nvSpPr>
        <p:spPr/>
        <p:txBody>
          <a:bodyPr/>
          <a:lstStyle/>
          <a:p>
            <a:endParaRPr lang="fr-FR"/>
          </a:p>
        </p:txBody>
      </p:sp>
      <p:sp>
        <p:nvSpPr>
          <p:cNvPr id="4" name="Espace réservé du texte 3">
            <a:extLst>
              <a:ext uri="{FF2B5EF4-FFF2-40B4-BE49-F238E27FC236}">
                <a16:creationId xmlns:a16="http://schemas.microsoft.com/office/drawing/2014/main" id="{4410C760-17B9-C3B5-F901-F77FB263ED0E}"/>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380834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ArcGIS REST API</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02</a:t>
            </a:r>
          </a:p>
        </p:txBody>
      </p:sp>
      <p:grpSp>
        <p:nvGrpSpPr>
          <p:cNvPr id="2" name="Groupe 1">
            <a:extLst>
              <a:ext uri="{FF2B5EF4-FFF2-40B4-BE49-F238E27FC236}">
                <a16:creationId xmlns:a16="http://schemas.microsoft.com/office/drawing/2014/main" id="{16D2CC14-6D02-A2E6-E597-29EE54064F05}"/>
              </a:ext>
            </a:extLst>
          </p:cNvPr>
          <p:cNvGrpSpPr/>
          <p:nvPr/>
        </p:nvGrpSpPr>
        <p:grpSpPr>
          <a:xfrm>
            <a:off x="262328" y="6213102"/>
            <a:ext cx="6733779" cy="2802304"/>
            <a:chOff x="262328" y="6213102"/>
            <a:chExt cx="6733779" cy="2802304"/>
          </a:xfrm>
        </p:grpSpPr>
        <p:pic>
          <p:nvPicPr>
            <p:cNvPr id="3" name="Image 2" descr="Une image contenant texte, carte de visite, graphiques vectoriels&#10;&#10;Description générée automatiquement">
              <a:extLst>
                <a:ext uri="{FF2B5EF4-FFF2-40B4-BE49-F238E27FC236}">
                  <a16:creationId xmlns:a16="http://schemas.microsoft.com/office/drawing/2014/main" id="{5EDFA04D-6128-7666-4225-B732B7AAAEC6}"/>
                </a:ext>
              </a:extLst>
            </p:cNvPr>
            <p:cNvPicPr>
              <a:picLocks noChangeAspect="1"/>
            </p:cNvPicPr>
            <p:nvPr/>
          </p:nvPicPr>
          <p:blipFill>
            <a:blip r:embed="rId2">
              <a:duotone>
                <a:schemeClr val="accent4">
                  <a:shade val="45000"/>
                  <a:satMod val="135000"/>
                </a:schemeClr>
                <a:prstClr val="white"/>
              </a:duotone>
            </a:blip>
            <a:stretch>
              <a:fillRect/>
            </a:stretch>
          </p:blipFill>
          <p:spPr>
            <a:xfrm>
              <a:off x="262328" y="6213102"/>
              <a:ext cx="800172" cy="533981"/>
            </a:xfrm>
            <a:prstGeom prst="rect">
              <a:avLst/>
            </a:prstGeom>
          </p:spPr>
        </p:pic>
        <p:sp>
          <p:nvSpPr>
            <p:cNvPr id="4" name="Espace réservé du texte 16">
              <a:extLst>
                <a:ext uri="{FF2B5EF4-FFF2-40B4-BE49-F238E27FC236}">
                  <a16:creationId xmlns:a16="http://schemas.microsoft.com/office/drawing/2014/main" id="{3DFD7E98-B06D-82FD-A574-A0496F9C6DA1}"/>
                </a:ext>
              </a:extLst>
            </p:cNvPr>
            <p:cNvSpPr txBox="1">
              <a:spLocks/>
            </p:cNvSpPr>
            <p:nvPr/>
          </p:nvSpPr>
          <p:spPr>
            <a:xfrm>
              <a:off x="1115673" y="6309740"/>
              <a:ext cx="5880434" cy="2705666"/>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venir Next LT Pro (Corps)"/>
                  <a:cs typeface="Courier New" panose="02070309020205020404" pitchFamily="49" charset="0"/>
                  <a:hlinkClick r:id="rId3">
                    <a:extLst>
                      <a:ext uri="{A12FA001-AC4F-418D-AE19-62706E023703}">
                        <ahyp:hlinkClr xmlns:ahyp="http://schemas.microsoft.com/office/drawing/2018/hyperlinkcolor" val="tx"/>
                      </a:ext>
                    </a:extLst>
                  </a:hlinkClick>
                </a:rPr>
                <a:t>https://developers.arcgis.com/rest/</a:t>
              </a:r>
              <a:endParaRPr lang="en-US" sz="1600" dirty="0">
                <a:latin typeface="Avenir Next LT Pro (Corps)"/>
                <a:cs typeface="Courier New" panose="02070309020205020404" pitchFamily="49" charset="0"/>
              </a:endParaRPr>
            </a:p>
          </p:txBody>
        </p:sp>
      </p:grpSp>
    </p:spTree>
    <p:extLst>
      <p:ext uri="{BB962C8B-B14F-4D97-AF65-F5344CB8AC3E}">
        <p14:creationId xmlns:p14="http://schemas.microsoft.com/office/powerpoint/2010/main" val="57881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7072274-AE46-C089-8135-5F4058D015A7}"/>
              </a:ext>
            </a:extLst>
          </p:cNvPr>
          <p:cNvPicPr>
            <a:picLocks noChangeAspect="1"/>
          </p:cNvPicPr>
          <p:nvPr/>
        </p:nvPicPr>
        <p:blipFill rotWithShape="1">
          <a:blip r:embed="rId3">
            <a:duotone>
              <a:schemeClr val="accent2">
                <a:shade val="45000"/>
                <a:satMod val="135000"/>
              </a:schemeClr>
              <a:prstClr val="white"/>
            </a:duotone>
            <a:alphaModFix amt="20000"/>
          </a:blip>
          <a:srcRect r="54005"/>
          <a:stretch/>
        </p:blipFill>
        <p:spPr>
          <a:xfrm>
            <a:off x="7401721" y="0"/>
            <a:ext cx="4790279" cy="6858000"/>
          </a:xfrm>
          <a:prstGeom prst="rect">
            <a:avLst/>
          </a:prstGeom>
        </p:spPr>
      </p:pic>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ArcGIS REST API</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1503200"/>
            <a:ext cx="9589524" cy="498751"/>
          </a:xfrm>
        </p:spPr>
        <p:txBody>
          <a:bodyPr>
            <a:normAutofit/>
          </a:bodyPr>
          <a:lstStyle/>
          <a:p>
            <a:pPr lvl="0"/>
            <a:r>
              <a:rPr lang="en-US" dirty="0" err="1"/>
              <a:t>Clé</a:t>
            </a:r>
            <a:r>
              <a:rPr lang="en-US" dirty="0"/>
              <a:t> de </a:t>
            </a:r>
            <a:r>
              <a:rPr lang="en-US" dirty="0" err="1"/>
              <a:t>l’interopérabilité</a:t>
            </a:r>
            <a:r>
              <a:rPr lang="en-US" dirty="0"/>
              <a:t> du SIG web </a:t>
            </a:r>
            <a:r>
              <a:rPr lang="en-US" dirty="0" err="1"/>
              <a:t>d’ArcGIS</a:t>
            </a:r>
            <a:endParaRPr lang="en-US" dirty="0"/>
          </a:p>
        </p:txBody>
      </p:sp>
      <p:sp>
        <p:nvSpPr>
          <p:cNvPr id="17" name="Espace réservé du texte 16">
            <a:extLst>
              <a:ext uri="{FF2B5EF4-FFF2-40B4-BE49-F238E27FC236}">
                <a16:creationId xmlns:a16="http://schemas.microsoft.com/office/drawing/2014/main" id="{1776DAB9-7166-479A-85A4-39695717B9D3}"/>
              </a:ext>
            </a:extLst>
          </p:cNvPr>
          <p:cNvSpPr>
            <a:spLocks noGrp="1"/>
          </p:cNvSpPr>
          <p:nvPr>
            <p:ph type="body" sz="quarter" idx="11"/>
          </p:nvPr>
        </p:nvSpPr>
        <p:spPr>
          <a:xfrm>
            <a:off x="1284851" y="2717236"/>
            <a:ext cx="5880434" cy="2705666"/>
          </a:xfrm>
        </p:spPr>
        <p:txBody>
          <a:bodyPr>
            <a:normAutofit/>
          </a:bodyPr>
          <a:lstStyle/>
          <a:p>
            <a:r>
              <a:rPr lang="en-US" sz="1600" dirty="0" err="1"/>
              <a:t>Permet</a:t>
            </a:r>
            <a:r>
              <a:rPr lang="en-US" sz="1600" dirty="0"/>
              <a:t> </a:t>
            </a:r>
            <a:r>
              <a:rPr lang="en-US" sz="1600" dirty="0" err="1"/>
              <a:t>l’exposition</a:t>
            </a:r>
            <a:r>
              <a:rPr lang="en-US" sz="1600" dirty="0"/>
              <a:t> du </a:t>
            </a:r>
            <a:r>
              <a:rPr lang="en-US" sz="1600" dirty="0" err="1"/>
              <a:t>Portail</a:t>
            </a:r>
            <a:r>
              <a:rPr lang="en-US" sz="1600" dirty="0"/>
              <a:t> ArcGIS et des services web</a:t>
            </a:r>
          </a:p>
          <a:p>
            <a:pPr lvl="0"/>
            <a:r>
              <a:rPr lang="en-US" sz="1600" dirty="0" err="1"/>
              <a:t>Groupée</a:t>
            </a:r>
            <a:r>
              <a:rPr lang="en-US" sz="1600" dirty="0"/>
              <a:t> </a:t>
            </a:r>
            <a:r>
              <a:rPr lang="en-US" sz="1600" dirty="0" err="1"/>
              <a:t>en</a:t>
            </a:r>
            <a:r>
              <a:rPr lang="en-US" sz="1600" dirty="0"/>
              <a:t> 4 sous-categories :</a:t>
            </a:r>
          </a:p>
          <a:p>
            <a:pPr marL="285750" lvl="0" indent="-285750">
              <a:buFont typeface="Arial" panose="020B0604020202020204" pitchFamily="34" charset="0"/>
              <a:buChar char="•"/>
            </a:pPr>
            <a:r>
              <a:rPr lang="en-US" sz="1600" dirty="0"/>
              <a:t>Services </a:t>
            </a:r>
            <a:r>
              <a:rPr lang="en-US" sz="1600" dirty="0" err="1"/>
              <a:t>basés</a:t>
            </a:r>
            <a:r>
              <a:rPr lang="en-US" sz="1600" dirty="0"/>
              <a:t> sur la </a:t>
            </a:r>
            <a:r>
              <a:rPr lang="fr-FR" sz="1600" b="1" dirty="0"/>
              <a:t>localisation</a:t>
            </a:r>
            <a:r>
              <a:rPr lang="en-US" sz="1600" dirty="0"/>
              <a:t>;</a:t>
            </a:r>
          </a:p>
          <a:p>
            <a:pPr marL="285750" lvl="0" indent="-285750">
              <a:buFont typeface="Arial" panose="020B0604020202020204" pitchFamily="34" charset="0"/>
              <a:buChar char="•"/>
            </a:pPr>
            <a:r>
              <a:rPr lang="en-US" sz="1600" dirty="0"/>
              <a:t>Services </a:t>
            </a:r>
            <a:r>
              <a:rPr lang="fr-FR" sz="1600" dirty="0"/>
              <a:t>de </a:t>
            </a:r>
            <a:r>
              <a:rPr lang="fr-FR" sz="1600" b="1" dirty="0"/>
              <a:t>gestion du contenu;</a:t>
            </a:r>
          </a:p>
          <a:p>
            <a:pPr marL="285750" lvl="0" indent="-285750">
              <a:buFont typeface="Arial" panose="020B0604020202020204" pitchFamily="34" charset="0"/>
              <a:buChar char="•"/>
            </a:pPr>
            <a:r>
              <a:rPr lang="fr-FR" sz="1600" dirty="0"/>
              <a:t>Services liés aux tâches d’</a:t>
            </a:r>
            <a:r>
              <a:rPr lang="fr-FR" sz="1600" b="1" dirty="0"/>
              <a:t>administration d’Enterprise</a:t>
            </a:r>
            <a:r>
              <a:rPr lang="fr-FR" sz="1600" dirty="0"/>
              <a:t>;</a:t>
            </a:r>
          </a:p>
          <a:p>
            <a:pPr marL="285750" lvl="0" indent="-285750">
              <a:buFont typeface="Arial" panose="020B0604020202020204" pitchFamily="34" charset="0"/>
              <a:buChar char="•"/>
            </a:pPr>
            <a:r>
              <a:rPr lang="fr-FR" sz="1600" dirty="0"/>
              <a:t>Services </a:t>
            </a:r>
            <a:r>
              <a:rPr lang="fr-FR" sz="1600" b="1" dirty="0"/>
              <a:t>référence</a:t>
            </a:r>
            <a:endParaRPr lang="en-US" sz="1600" b="1" dirty="0"/>
          </a:p>
        </p:txBody>
      </p:sp>
      <p:pic>
        <p:nvPicPr>
          <p:cNvPr id="2" name="Image 1">
            <a:extLst>
              <a:ext uri="{FF2B5EF4-FFF2-40B4-BE49-F238E27FC236}">
                <a16:creationId xmlns:a16="http://schemas.microsoft.com/office/drawing/2014/main" id="{FC3A91B6-34FA-571F-64DE-0A9D091463EE}"/>
              </a:ext>
            </a:extLst>
          </p:cNvPr>
          <p:cNvPicPr>
            <a:picLocks noChangeAspect="1"/>
          </p:cNvPicPr>
          <p:nvPr/>
        </p:nvPicPr>
        <p:blipFill>
          <a:blip r:embed="rId4">
            <a:duotone>
              <a:schemeClr val="accent2">
                <a:shade val="45000"/>
                <a:satMod val="135000"/>
              </a:schemeClr>
              <a:prstClr val="white"/>
            </a:duotone>
            <a:alphaModFix amt="50000"/>
          </a:blip>
          <a:stretch>
            <a:fillRect/>
          </a:stretch>
        </p:blipFill>
        <p:spPr>
          <a:xfrm>
            <a:off x="3308280" y="394282"/>
            <a:ext cx="723788" cy="723788"/>
          </a:xfrm>
          <a:prstGeom prst="rect">
            <a:avLst/>
          </a:prstGeom>
        </p:spPr>
      </p:pic>
    </p:spTree>
    <p:extLst>
      <p:ext uri="{BB962C8B-B14F-4D97-AF65-F5344CB8AC3E}">
        <p14:creationId xmlns:p14="http://schemas.microsoft.com/office/powerpoint/2010/main" val="30591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7072274-AE46-C089-8135-5F4058D015A7}"/>
              </a:ext>
            </a:extLst>
          </p:cNvPr>
          <p:cNvPicPr>
            <a:picLocks noChangeAspect="1"/>
          </p:cNvPicPr>
          <p:nvPr/>
        </p:nvPicPr>
        <p:blipFill rotWithShape="1">
          <a:blip r:embed="rId3">
            <a:duotone>
              <a:schemeClr val="accent2">
                <a:shade val="45000"/>
                <a:satMod val="135000"/>
              </a:schemeClr>
              <a:prstClr val="white"/>
            </a:duotone>
            <a:alphaModFix amt="20000"/>
          </a:blip>
          <a:srcRect r="54005"/>
          <a:stretch/>
        </p:blipFill>
        <p:spPr>
          <a:xfrm>
            <a:off x="7401721" y="0"/>
            <a:ext cx="4790279" cy="6858000"/>
          </a:xfrm>
          <a:prstGeom prst="rect">
            <a:avLst/>
          </a:prstGeom>
        </p:spPr>
      </p:pic>
      <p:sp>
        <p:nvSpPr>
          <p:cNvPr id="15" name="Titre 14">
            <a:extLst>
              <a:ext uri="{FF2B5EF4-FFF2-40B4-BE49-F238E27FC236}">
                <a16:creationId xmlns:a16="http://schemas.microsoft.com/office/drawing/2014/main" id="{6F566329-EA8F-4B01-8F1F-A53AE60564EE}"/>
              </a:ext>
            </a:extLst>
          </p:cNvPr>
          <p:cNvSpPr>
            <a:spLocks noGrp="1"/>
          </p:cNvSpPr>
          <p:nvPr>
            <p:ph type="title"/>
          </p:nvPr>
        </p:nvSpPr>
        <p:spPr>
          <a:xfrm>
            <a:off x="662414" y="645077"/>
            <a:ext cx="9923775" cy="408532"/>
          </a:xfrm>
        </p:spPr>
        <p:txBody>
          <a:bodyPr/>
          <a:lstStyle/>
          <a:p>
            <a:r>
              <a:rPr lang="fr-FR" noProof="0" dirty="0"/>
              <a:t>ArcGIS REST API</a:t>
            </a:r>
            <a:endParaRPr lang="fr-FR" dirty="0"/>
          </a:p>
        </p:txBody>
      </p:sp>
      <p:sp>
        <p:nvSpPr>
          <p:cNvPr id="16" name="Espace réservé du texte 15">
            <a:extLst>
              <a:ext uri="{FF2B5EF4-FFF2-40B4-BE49-F238E27FC236}">
                <a16:creationId xmlns:a16="http://schemas.microsoft.com/office/drawing/2014/main" id="{C6A5E9CC-1D88-4627-93B5-E4C1AA952D09}"/>
              </a:ext>
            </a:extLst>
          </p:cNvPr>
          <p:cNvSpPr>
            <a:spLocks noGrp="1"/>
          </p:cNvSpPr>
          <p:nvPr>
            <p:ph type="body" sz="quarter" idx="10"/>
          </p:nvPr>
        </p:nvSpPr>
        <p:spPr>
          <a:xfrm>
            <a:off x="1284851" y="1503200"/>
            <a:ext cx="9589524" cy="498751"/>
          </a:xfrm>
        </p:spPr>
        <p:txBody>
          <a:bodyPr>
            <a:normAutofit/>
          </a:bodyPr>
          <a:lstStyle/>
          <a:p>
            <a:pPr lvl="0"/>
            <a:r>
              <a:rPr lang="en-US" dirty="0"/>
              <a:t>Socle des APIs de </a:t>
            </a:r>
            <a:r>
              <a:rPr lang="en-US" dirty="0" err="1"/>
              <a:t>niveau</a:t>
            </a:r>
            <a:r>
              <a:rPr lang="en-US" dirty="0"/>
              <a:t> </a:t>
            </a:r>
            <a:r>
              <a:rPr lang="en-US" dirty="0" err="1"/>
              <a:t>supérieur</a:t>
            </a:r>
            <a:endParaRPr lang="en-US" dirty="0"/>
          </a:p>
        </p:txBody>
      </p:sp>
      <p:pic>
        <p:nvPicPr>
          <p:cNvPr id="3" name="Image 2">
            <a:extLst>
              <a:ext uri="{FF2B5EF4-FFF2-40B4-BE49-F238E27FC236}">
                <a16:creationId xmlns:a16="http://schemas.microsoft.com/office/drawing/2014/main" id="{C029AB75-FFCB-FED5-44A6-BCB5CF8C9A6D}"/>
              </a:ext>
            </a:extLst>
          </p:cNvPr>
          <p:cNvPicPr>
            <a:picLocks noChangeAspect="1"/>
          </p:cNvPicPr>
          <p:nvPr/>
        </p:nvPicPr>
        <p:blipFill>
          <a:blip r:embed="rId4">
            <a:duotone>
              <a:schemeClr val="accent2">
                <a:shade val="45000"/>
                <a:satMod val="135000"/>
              </a:schemeClr>
              <a:prstClr val="white"/>
            </a:duotone>
            <a:alphaModFix amt="50000"/>
          </a:blip>
          <a:stretch>
            <a:fillRect/>
          </a:stretch>
        </p:blipFill>
        <p:spPr>
          <a:xfrm>
            <a:off x="3308280" y="394282"/>
            <a:ext cx="723788" cy="723788"/>
          </a:xfrm>
          <a:prstGeom prst="rect">
            <a:avLst/>
          </a:prstGeom>
        </p:spPr>
      </p:pic>
      <p:graphicFrame>
        <p:nvGraphicFramePr>
          <p:cNvPr id="13" name="Diagramme 12">
            <a:extLst>
              <a:ext uri="{FF2B5EF4-FFF2-40B4-BE49-F238E27FC236}">
                <a16:creationId xmlns:a16="http://schemas.microsoft.com/office/drawing/2014/main" id="{CADF858A-A0B7-E5A3-85C0-218766DCD2BF}"/>
              </a:ext>
            </a:extLst>
          </p:cNvPr>
          <p:cNvGraphicFramePr/>
          <p:nvPr>
            <p:extLst>
              <p:ext uri="{D42A27DB-BD31-4B8C-83A1-F6EECF244321}">
                <p14:modId xmlns:p14="http://schemas.microsoft.com/office/powerpoint/2010/main" val="1101615186"/>
              </p:ext>
            </p:extLst>
          </p:nvPr>
        </p:nvGraphicFramePr>
        <p:xfrm>
          <a:off x="934162" y="2411161"/>
          <a:ext cx="6929512" cy="36652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Image 17">
            <a:extLst>
              <a:ext uri="{FF2B5EF4-FFF2-40B4-BE49-F238E27FC236}">
                <a16:creationId xmlns:a16="http://schemas.microsoft.com/office/drawing/2014/main" id="{FE41C9F1-7323-D7B2-DF92-B629C4E43FF2}"/>
              </a:ext>
            </a:extLst>
          </p:cNvPr>
          <p:cNvPicPr>
            <a:picLocks noChangeAspect="1"/>
          </p:cNvPicPr>
          <p:nvPr/>
        </p:nvPicPr>
        <p:blipFill>
          <a:blip r:embed="rId10"/>
          <a:stretch>
            <a:fillRect/>
          </a:stretch>
        </p:blipFill>
        <p:spPr>
          <a:xfrm>
            <a:off x="1462873" y="3066209"/>
            <a:ext cx="670421" cy="670421"/>
          </a:xfrm>
          <a:prstGeom prst="rect">
            <a:avLst/>
          </a:prstGeom>
        </p:spPr>
      </p:pic>
      <p:pic>
        <p:nvPicPr>
          <p:cNvPr id="20" name="Image 19">
            <a:extLst>
              <a:ext uri="{FF2B5EF4-FFF2-40B4-BE49-F238E27FC236}">
                <a16:creationId xmlns:a16="http://schemas.microsoft.com/office/drawing/2014/main" id="{8EB1673D-C2B3-77EC-08AD-0BA1F1E805D2}"/>
              </a:ext>
            </a:extLst>
          </p:cNvPr>
          <p:cNvPicPr>
            <a:picLocks noChangeAspect="1"/>
          </p:cNvPicPr>
          <p:nvPr/>
        </p:nvPicPr>
        <p:blipFill>
          <a:blip r:embed="rId11"/>
          <a:stretch>
            <a:fillRect/>
          </a:stretch>
        </p:blipFill>
        <p:spPr>
          <a:xfrm>
            <a:off x="6636452" y="3066208"/>
            <a:ext cx="670421" cy="670421"/>
          </a:xfrm>
          <a:prstGeom prst="rect">
            <a:avLst/>
          </a:prstGeom>
        </p:spPr>
      </p:pic>
      <p:pic>
        <p:nvPicPr>
          <p:cNvPr id="22" name="Image 21">
            <a:extLst>
              <a:ext uri="{FF2B5EF4-FFF2-40B4-BE49-F238E27FC236}">
                <a16:creationId xmlns:a16="http://schemas.microsoft.com/office/drawing/2014/main" id="{3C13E3F9-9A53-DCB8-0B02-A8243D6AC74C}"/>
              </a:ext>
            </a:extLst>
          </p:cNvPr>
          <p:cNvPicPr>
            <a:picLocks noChangeAspect="1"/>
          </p:cNvPicPr>
          <p:nvPr/>
        </p:nvPicPr>
        <p:blipFill>
          <a:blip r:embed="rId12"/>
          <a:stretch>
            <a:fillRect/>
          </a:stretch>
        </p:blipFill>
        <p:spPr>
          <a:xfrm>
            <a:off x="3974983" y="2158740"/>
            <a:ext cx="882011" cy="882011"/>
          </a:xfrm>
          <a:prstGeom prst="rect">
            <a:avLst/>
          </a:prstGeom>
        </p:spPr>
      </p:pic>
    </p:spTree>
    <p:extLst>
      <p:ext uri="{BB962C8B-B14F-4D97-AF65-F5344CB8AC3E}">
        <p14:creationId xmlns:p14="http://schemas.microsoft.com/office/powerpoint/2010/main" val="192766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ArcGIS API for JavaScript</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a:t>03</a:t>
            </a:r>
            <a:endParaRPr lang="fr-FR" dirty="0"/>
          </a:p>
        </p:txBody>
      </p:sp>
      <p:grpSp>
        <p:nvGrpSpPr>
          <p:cNvPr id="2" name="Groupe 1">
            <a:extLst>
              <a:ext uri="{FF2B5EF4-FFF2-40B4-BE49-F238E27FC236}">
                <a16:creationId xmlns:a16="http://schemas.microsoft.com/office/drawing/2014/main" id="{4177D874-463C-7511-767D-31E9CB387CC5}"/>
              </a:ext>
            </a:extLst>
          </p:cNvPr>
          <p:cNvGrpSpPr/>
          <p:nvPr/>
        </p:nvGrpSpPr>
        <p:grpSpPr>
          <a:xfrm>
            <a:off x="262328" y="6213102"/>
            <a:ext cx="6733779" cy="2802304"/>
            <a:chOff x="262328" y="6213102"/>
            <a:chExt cx="6733779" cy="2802304"/>
          </a:xfrm>
        </p:grpSpPr>
        <p:pic>
          <p:nvPicPr>
            <p:cNvPr id="3" name="Image 2" descr="Une image contenant texte, carte de visite, graphiques vectoriels&#10;&#10;Description générée automatiquement">
              <a:extLst>
                <a:ext uri="{FF2B5EF4-FFF2-40B4-BE49-F238E27FC236}">
                  <a16:creationId xmlns:a16="http://schemas.microsoft.com/office/drawing/2014/main" id="{9527AA37-6423-F1A2-B7ED-4C9B4A871DAD}"/>
                </a:ext>
              </a:extLst>
            </p:cNvPr>
            <p:cNvPicPr>
              <a:picLocks noChangeAspect="1"/>
            </p:cNvPicPr>
            <p:nvPr/>
          </p:nvPicPr>
          <p:blipFill>
            <a:blip r:embed="rId3">
              <a:duotone>
                <a:schemeClr val="accent2">
                  <a:shade val="45000"/>
                  <a:satMod val="135000"/>
                </a:schemeClr>
                <a:prstClr val="white"/>
              </a:duotone>
            </a:blip>
            <a:stretch>
              <a:fillRect/>
            </a:stretch>
          </p:blipFill>
          <p:spPr>
            <a:xfrm>
              <a:off x="262328" y="6213102"/>
              <a:ext cx="800172" cy="533981"/>
            </a:xfrm>
            <a:prstGeom prst="rect">
              <a:avLst/>
            </a:prstGeom>
          </p:spPr>
        </p:pic>
        <p:sp>
          <p:nvSpPr>
            <p:cNvPr id="4" name="Espace réservé du texte 16">
              <a:extLst>
                <a:ext uri="{FF2B5EF4-FFF2-40B4-BE49-F238E27FC236}">
                  <a16:creationId xmlns:a16="http://schemas.microsoft.com/office/drawing/2014/main" id="{1DE2733F-D728-2717-915B-8AD65B095718}"/>
                </a:ext>
              </a:extLst>
            </p:cNvPr>
            <p:cNvSpPr txBox="1">
              <a:spLocks/>
            </p:cNvSpPr>
            <p:nvPr/>
          </p:nvSpPr>
          <p:spPr>
            <a:xfrm>
              <a:off x="1115673" y="6309740"/>
              <a:ext cx="5880434" cy="2705666"/>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6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4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venir Next LT Pro (Corps)"/>
                  <a:cs typeface="Courier New" panose="02070309020205020404" pitchFamily="49" charset="0"/>
                  <a:hlinkClick r:id="rId4">
                    <a:extLst>
                      <a:ext uri="{A12FA001-AC4F-418D-AE19-62706E023703}">
                        <ahyp:hlinkClr xmlns:ahyp="http://schemas.microsoft.com/office/drawing/2018/hyperlinkcolor" val="tx"/>
                      </a:ext>
                    </a:extLst>
                  </a:hlinkClick>
                </a:rPr>
                <a:t>https://developers.arcgis.com/javascript/</a:t>
              </a:r>
              <a:endParaRPr lang="en-US" sz="1600" dirty="0">
                <a:latin typeface="Avenir Next LT Pro (Corps)"/>
                <a:cs typeface="Courier New" panose="02070309020205020404" pitchFamily="49" charset="0"/>
              </a:endParaRPr>
            </a:p>
          </p:txBody>
        </p:sp>
      </p:grpSp>
    </p:spTree>
    <p:extLst>
      <p:ext uri="{BB962C8B-B14F-4D97-AF65-F5344CB8AC3E}">
        <p14:creationId xmlns:p14="http://schemas.microsoft.com/office/powerpoint/2010/main" val="31135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C3BF3E-92DD-2C05-CE86-D622B36DF6F4}"/>
              </a:ext>
            </a:extLst>
          </p:cNvPr>
          <p:cNvSpPr>
            <a:spLocks noGrp="1"/>
          </p:cNvSpPr>
          <p:nvPr>
            <p:ph type="title"/>
          </p:nvPr>
        </p:nvSpPr>
        <p:spPr/>
        <p:txBody>
          <a:bodyPr/>
          <a:lstStyle/>
          <a:p>
            <a:r>
              <a:rPr lang="fr-FR" dirty="0"/>
              <a:t>ArcGIS API for JavaScript</a:t>
            </a:r>
          </a:p>
        </p:txBody>
      </p:sp>
      <p:sp>
        <p:nvSpPr>
          <p:cNvPr id="3" name="Espace réservé du texte 2">
            <a:extLst>
              <a:ext uri="{FF2B5EF4-FFF2-40B4-BE49-F238E27FC236}">
                <a16:creationId xmlns:a16="http://schemas.microsoft.com/office/drawing/2014/main" id="{E8D33EDB-8C63-B43B-0331-E77B468AF16E}"/>
              </a:ext>
            </a:extLst>
          </p:cNvPr>
          <p:cNvSpPr>
            <a:spLocks noGrp="1"/>
          </p:cNvSpPr>
          <p:nvPr>
            <p:ph type="body" sz="quarter" idx="10"/>
          </p:nvPr>
        </p:nvSpPr>
        <p:spPr/>
        <p:txBody>
          <a:bodyPr/>
          <a:lstStyle/>
          <a:p>
            <a:endParaRPr lang="fr-FR"/>
          </a:p>
        </p:txBody>
      </p:sp>
      <p:sp>
        <p:nvSpPr>
          <p:cNvPr id="4" name="Espace réservé du texte 3">
            <a:extLst>
              <a:ext uri="{FF2B5EF4-FFF2-40B4-BE49-F238E27FC236}">
                <a16:creationId xmlns:a16="http://schemas.microsoft.com/office/drawing/2014/main" id="{AEE260BC-5C02-59DA-2022-49058CBB332C}"/>
              </a:ext>
            </a:extLst>
          </p:cNvPr>
          <p:cNvSpPr>
            <a:spLocks noGrp="1"/>
          </p:cNvSpPr>
          <p:nvPr>
            <p:ph type="body" sz="quarter" idx="11"/>
          </p:nvPr>
        </p:nvSpPr>
        <p:spPr/>
        <p:txBody>
          <a:bodyPr/>
          <a:lstStyle/>
          <a:p>
            <a:endParaRPr lang="fr-FR"/>
          </a:p>
        </p:txBody>
      </p:sp>
      <p:pic>
        <p:nvPicPr>
          <p:cNvPr id="5" name="Image 4">
            <a:extLst>
              <a:ext uri="{FF2B5EF4-FFF2-40B4-BE49-F238E27FC236}">
                <a16:creationId xmlns:a16="http://schemas.microsoft.com/office/drawing/2014/main" id="{45ECA354-95A8-A1CF-D69A-042B329D3D54}"/>
              </a:ext>
            </a:extLst>
          </p:cNvPr>
          <p:cNvPicPr>
            <a:picLocks noChangeAspect="1"/>
          </p:cNvPicPr>
          <p:nvPr/>
        </p:nvPicPr>
        <p:blipFill>
          <a:blip r:embed="rId2">
            <a:alphaModFix amt="50000"/>
            <a:duotone>
              <a:schemeClr val="accent3">
                <a:shade val="45000"/>
                <a:satMod val="135000"/>
              </a:schemeClr>
              <a:prstClr val="white"/>
            </a:duotone>
          </a:blip>
          <a:stretch>
            <a:fillRect/>
          </a:stretch>
        </p:blipFill>
        <p:spPr>
          <a:xfrm>
            <a:off x="4445001" y="479950"/>
            <a:ext cx="556725" cy="556725"/>
          </a:xfrm>
          <a:prstGeom prst="rect">
            <a:avLst/>
          </a:prstGeom>
        </p:spPr>
      </p:pic>
    </p:spTree>
    <p:extLst>
      <p:ext uri="{BB962C8B-B14F-4D97-AF65-F5344CB8AC3E}">
        <p14:creationId xmlns:p14="http://schemas.microsoft.com/office/powerpoint/2010/main" val="198860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SRI France">
  <a:themeElements>
    <a:clrScheme name="Custom 81">
      <a:dk1>
        <a:srgbClr val="FFFFFF"/>
      </a:dk1>
      <a:lt1>
        <a:srgbClr val="000000"/>
      </a:lt1>
      <a:dk2>
        <a:srgbClr val="FFFF96"/>
      </a:dk2>
      <a:lt2>
        <a:srgbClr val="007AC2"/>
      </a:lt2>
      <a:accent1>
        <a:srgbClr val="35AC46"/>
      </a:accent1>
      <a:accent2>
        <a:srgbClr val="F36F20"/>
      </a:accent2>
      <a:accent3>
        <a:srgbClr val="8E499B"/>
      </a:accent3>
      <a:accent4>
        <a:srgbClr val="5ED9FF"/>
      </a:accent4>
      <a:accent5>
        <a:srgbClr val="00BAB5"/>
      </a:accent5>
      <a:accent6>
        <a:srgbClr val="E04EA6"/>
      </a:accent6>
      <a:hlink>
        <a:srgbClr val="007AC2"/>
      </a:hlink>
      <a:folHlink>
        <a:srgbClr val="005B91"/>
      </a:folHlink>
    </a:clrScheme>
    <a:fontScheme name="Personnalisé 60">
      <a:majorFont>
        <a:latin typeface="Avenir LT St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9600">
              <a:srgbClr val="018FBD"/>
            </a:gs>
            <a:gs pos="100000">
              <a:srgbClr val="005D96"/>
            </a:gs>
            <a:gs pos="0">
              <a:srgbClr val="01A3B9"/>
            </a:gs>
          </a:gsLst>
          <a:lin ang="1500000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white"/>
            </a:solidFill>
            <a:effectLst/>
            <a:uLnTx/>
            <a:uFillTx/>
            <a:latin typeface="Avenir Next LT Pro"/>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oAutofit/>
      </a:bodyPr>
      <a:lstStyle>
        <a:defPPr marL="0" marR="0" indent="0" algn="l" defTabSz="914400" rtl="0" eaLnBrk="1" fontAlgn="auto" latinLnBrk="0" hangingPunct="1">
          <a:lnSpc>
            <a:spcPct val="130000"/>
          </a:lnSpc>
          <a:spcBef>
            <a:spcPct val="0"/>
          </a:spcBef>
          <a:spcAft>
            <a:spcPts val="1200"/>
          </a:spcAft>
          <a:buClrTx/>
          <a:buSzTx/>
          <a:buFontTx/>
          <a:buNone/>
          <a:tabLst/>
          <a:defRPr kumimoji="0" sz="1200" b="0" i="0" u="none" strike="noStrike" kern="1200" cap="none" spc="0" normalizeH="0" baseline="0" noProof="0" dirty="0" err="1" smtClean="0">
            <a:ln>
              <a:noFill/>
            </a:ln>
            <a:effectLst/>
            <a:uLnTx/>
            <a:uFillTx/>
            <a:latin typeface="Avenir Next LT Pro"/>
            <a:ea typeface="+mj-ea"/>
            <a:cs typeface="+mj-cs"/>
          </a:defRPr>
        </a:defPPr>
      </a:lstStyle>
    </a:txDef>
  </a:objectDefaults>
  <a:extraClrSchemeLst/>
  <a:extLst>
    <a:ext uri="{05A4C25C-085E-4340-85A3-A5531E510DB2}">
      <thm15:themeFamily xmlns:thm15="http://schemas.microsoft.com/office/thememl/2012/main" name="Présentation2" id="{8ECB7C72-04AC-404C-B82C-A91654DF83CD}" vid="{60D860D8-1A63-4FE8-BB34-15D40E76708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64FF9FE151BD46A0A2A2624FD3C401" ma:contentTypeVersion="11" ma:contentTypeDescription="Crée un document." ma:contentTypeScope="" ma:versionID="9ec4b8f0a3959b27123ffc925354bc70">
  <xsd:schema xmlns:xsd="http://www.w3.org/2001/XMLSchema" xmlns:xs="http://www.w3.org/2001/XMLSchema" xmlns:p="http://schemas.microsoft.com/office/2006/metadata/properties" xmlns:ns2="c0d89b50-89f2-4564-892b-d189b762823b" xmlns:ns3="e33e7bf4-8f80-4ff6-b7ff-ba5015a150c4" targetNamespace="http://schemas.microsoft.com/office/2006/metadata/properties" ma:root="true" ma:fieldsID="f59d7e3118f018c72d9df7d2080a7d79" ns2:_="" ns3:_="">
    <xsd:import namespace="c0d89b50-89f2-4564-892b-d189b762823b"/>
    <xsd:import namespace="e33e7bf4-8f80-4ff6-b7ff-ba5015a150c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d89b50-89f2-4564-892b-d189b76282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33e7bf4-8f80-4ff6-b7ff-ba5015a150c4"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28E3C5-368C-4945-996D-37259EC15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d89b50-89f2-4564-892b-d189b762823b"/>
    <ds:schemaRef ds:uri="e33e7bf4-8f80-4ff6-b7ff-ba5015a15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8283E6-CB11-456E-819C-F84271A100D9}">
  <ds:schemaRefs>
    <ds:schemaRef ds:uri="http://schemas.microsoft.com/office/2006/metadata/properties"/>
    <ds:schemaRef ds:uri="http://www.w3.org/XML/1998/namespace"/>
    <ds:schemaRef ds:uri="http://schemas.microsoft.com/office/2006/documentManagement/types"/>
    <ds:schemaRef ds:uri="e33e7bf4-8f80-4ff6-b7ff-ba5015a150c4"/>
    <ds:schemaRef ds:uri="http://purl.org/dc/terms/"/>
    <ds:schemaRef ds:uri="http://purl.org/dc/dcmitype/"/>
    <ds:schemaRef ds:uri="c0d89b50-89f2-4564-892b-d189b762823b"/>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A31CDAF6-1AEA-4530-A3F3-97B7FEF92B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Modèle de présentation ppt Esri France externe v1.1</Template>
  <TotalTime>0</TotalTime>
  <Words>1936</Words>
  <Application>Microsoft Office PowerPoint</Application>
  <PresentationFormat>Grand écran</PresentationFormat>
  <Paragraphs>195</Paragraphs>
  <Slides>21</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Avenir LT Std 55 Roman</vt:lpstr>
      <vt:lpstr>Arial</vt:lpstr>
      <vt:lpstr>Avenir Next LT Pro (Corps)</vt:lpstr>
      <vt:lpstr>AvenirNext LT Pro Regular</vt:lpstr>
      <vt:lpstr>Avenir Next LT Pro</vt:lpstr>
      <vt:lpstr>ESRI France</vt:lpstr>
      <vt:lpstr>Développer avec ArcGIS</vt:lpstr>
      <vt:lpstr>Sommaire</vt:lpstr>
      <vt:lpstr>ArcGIS et l’offre développeurs</vt:lpstr>
      <vt:lpstr>ArcGIS et l’offre développeurs</vt:lpstr>
      <vt:lpstr>ArcGIS REST API</vt:lpstr>
      <vt:lpstr>ArcGIS REST API</vt:lpstr>
      <vt:lpstr>ArcGIS REST API</vt:lpstr>
      <vt:lpstr>ArcGIS API for JavaScript</vt:lpstr>
      <vt:lpstr>ArcGIS API for JavaScript</vt:lpstr>
      <vt:lpstr>ArcGIS API for JavaScript</vt:lpstr>
      <vt:lpstr>Les API Python ArcGIS</vt:lpstr>
      <vt:lpstr>Python dans ArcGIS</vt:lpstr>
      <vt:lpstr>Les API Python ArcGIS</vt:lpstr>
      <vt:lpstr>Les API Python ArcGIS</vt:lpstr>
      <vt:lpstr>Les API Python ArcGIS</vt:lpstr>
      <vt:lpstr>Les API Python ArcGIS</vt:lpstr>
      <vt:lpstr>SDKs ArcGIS Runtime</vt:lpstr>
      <vt:lpstr>Titre de la slide</vt:lpstr>
      <vt:lpstr>Etendre ArcGIS</vt:lpstr>
      <vt:lpstr>Titre de la slide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Fernando PEREIRA</dc:creator>
  <cp:lastModifiedBy>Pauline LOUIS</cp:lastModifiedBy>
  <cp:revision>2</cp:revision>
  <dcterms:created xsi:type="dcterms:W3CDTF">2022-07-13T09:01:10Z</dcterms:created>
  <dcterms:modified xsi:type="dcterms:W3CDTF">2022-09-25T17:32:45Z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0x0101003264FF9FE151BD46A0A2A2624FD3C401</vt:lpwstr>
  </property>
</Properties>
</file>